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71" r:id="rId4"/>
    <p:sldId id="259" r:id="rId5"/>
    <p:sldId id="261" r:id="rId6"/>
    <p:sldId id="262" r:id="rId7"/>
    <p:sldId id="263" r:id="rId8"/>
    <p:sldId id="258" r:id="rId9"/>
    <p:sldId id="267" r:id="rId10"/>
    <p:sldId id="266" r:id="rId11"/>
    <p:sldId id="268" r:id="rId12"/>
    <p:sldId id="265" r:id="rId13"/>
  </p:sldIdLst>
  <p:sldSz cx="7772400" cy="10058400"/>
  <p:notesSz cx="7772400" cy="10058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297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35442-AA95-4A59-8D9A-52BAD3B2B41A}" type="datetimeFigureOut">
              <a:rPr lang="es-MX" smtClean="0"/>
              <a:t>25/09/2024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428875" y="754063"/>
            <a:ext cx="291465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1F695-3B7A-4A7F-AAEB-5C6BD3A1A6F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579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1F695-3B7A-4A7F-AAEB-5C6BD3A1A6F0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1858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1F695-3B7A-4A7F-AAEB-5C6BD3A1A6F0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1858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1F695-3B7A-4A7F-AAEB-5C6BD3A1A6F0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185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musicaybailetradicionalac@gmail.com" TargetMode="External"/><Relationship Id="rId5" Type="http://schemas.openxmlformats.org/officeDocument/2006/relationships/hyperlink" Target="https://maps.app.goo.gl/7nVt29puUoGxV6Zx8" TargetMode="Externa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131" y="8166442"/>
            <a:ext cx="4595495" cy="1875155"/>
            <a:chOff x="20131" y="8166442"/>
            <a:chExt cx="4595495" cy="1875155"/>
          </a:xfrm>
        </p:grpSpPr>
        <p:sp>
          <p:nvSpPr>
            <p:cNvPr id="3" name="object 3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75424" y="1110668"/>
                  </a:lnTo>
                  <a:lnTo>
                    <a:pt x="3174272" y="1115279"/>
                  </a:lnTo>
                  <a:lnTo>
                    <a:pt x="3113134" y="1094290"/>
                  </a:lnTo>
                  <a:lnTo>
                    <a:pt x="3053523" y="1072860"/>
                  </a:lnTo>
                  <a:lnTo>
                    <a:pt x="2995385" y="1051016"/>
                  </a:lnTo>
                  <a:lnTo>
                    <a:pt x="2938667" y="1028789"/>
                  </a:lnTo>
                  <a:lnTo>
                    <a:pt x="2883313" y="1006207"/>
                  </a:lnTo>
                  <a:lnTo>
                    <a:pt x="2829272" y="983300"/>
                  </a:lnTo>
                  <a:lnTo>
                    <a:pt x="2776488" y="960096"/>
                  </a:lnTo>
                  <a:lnTo>
                    <a:pt x="2724909" y="936625"/>
                  </a:lnTo>
                  <a:lnTo>
                    <a:pt x="2674481" y="912916"/>
                  </a:lnTo>
                  <a:lnTo>
                    <a:pt x="2625150" y="888999"/>
                  </a:lnTo>
                  <a:lnTo>
                    <a:pt x="2576862" y="864901"/>
                  </a:lnTo>
                  <a:lnTo>
                    <a:pt x="2529563" y="840653"/>
                  </a:lnTo>
                  <a:lnTo>
                    <a:pt x="2483200" y="816283"/>
                  </a:lnTo>
                  <a:lnTo>
                    <a:pt x="2437720" y="791821"/>
                  </a:lnTo>
                  <a:lnTo>
                    <a:pt x="2393068" y="767295"/>
                  </a:lnTo>
                  <a:lnTo>
                    <a:pt x="2349190" y="742736"/>
                  </a:lnTo>
                  <a:lnTo>
                    <a:pt x="2306034" y="718172"/>
                  </a:lnTo>
                  <a:lnTo>
                    <a:pt x="2263545" y="693631"/>
                  </a:lnTo>
                  <a:lnTo>
                    <a:pt x="2180354" y="644740"/>
                  </a:lnTo>
                  <a:lnTo>
                    <a:pt x="1941213" y="501675"/>
                  </a:lnTo>
                  <a:lnTo>
                    <a:pt x="1863544" y="455967"/>
                  </a:lnTo>
                  <a:lnTo>
                    <a:pt x="1824851" y="433615"/>
                  </a:lnTo>
                  <a:lnTo>
                    <a:pt x="1786181" y="411637"/>
                  </a:lnTo>
                  <a:lnTo>
                    <a:pt x="1747480" y="390062"/>
                  </a:lnTo>
                  <a:lnTo>
                    <a:pt x="1708695" y="368919"/>
                  </a:lnTo>
                  <a:lnTo>
                    <a:pt x="1669771" y="348238"/>
                  </a:lnTo>
                  <a:lnTo>
                    <a:pt x="1630655" y="328046"/>
                  </a:lnTo>
                  <a:lnTo>
                    <a:pt x="1591294" y="308374"/>
                  </a:lnTo>
                  <a:lnTo>
                    <a:pt x="1551634" y="289251"/>
                  </a:lnTo>
                  <a:lnTo>
                    <a:pt x="1511620" y="270705"/>
                  </a:lnTo>
                  <a:lnTo>
                    <a:pt x="1471199" y="252766"/>
                  </a:lnTo>
                  <a:lnTo>
                    <a:pt x="1430318" y="235463"/>
                  </a:lnTo>
                  <a:lnTo>
                    <a:pt x="1388923" y="218826"/>
                  </a:lnTo>
                  <a:lnTo>
                    <a:pt x="1346960" y="202882"/>
                  </a:lnTo>
                  <a:lnTo>
                    <a:pt x="1304376" y="187662"/>
                  </a:lnTo>
                  <a:lnTo>
                    <a:pt x="1261116" y="173194"/>
                  </a:lnTo>
                  <a:lnTo>
                    <a:pt x="1217127" y="159509"/>
                  </a:lnTo>
                  <a:lnTo>
                    <a:pt x="1172355" y="146633"/>
                  </a:lnTo>
                  <a:lnTo>
                    <a:pt x="1126747" y="134598"/>
                  </a:lnTo>
                  <a:lnTo>
                    <a:pt x="1080249" y="123432"/>
                  </a:lnTo>
                  <a:lnTo>
                    <a:pt x="1007273" y="107267"/>
                  </a:lnTo>
                  <a:lnTo>
                    <a:pt x="937149" y="92697"/>
                  </a:lnTo>
                  <a:lnTo>
                    <a:pt x="869789" y="79634"/>
                  </a:lnTo>
                  <a:lnTo>
                    <a:pt x="805107" y="67989"/>
                  </a:lnTo>
                  <a:lnTo>
                    <a:pt x="743016" y="57675"/>
                  </a:lnTo>
                  <a:lnTo>
                    <a:pt x="683429" y="48601"/>
                  </a:lnTo>
                  <a:lnTo>
                    <a:pt x="626261" y="40681"/>
                  </a:lnTo>
                  <a:lnTo>
                    <a:pt x="571424" y="33825"/>
                  </a:lnTo>
                  <a:lnTo>
                    <a:pt x="518832" y="27944"/>
                  </a:lnTo>
                  <a:lnTo>
                    <a:pt x="468397" y="22951"/>
                  </a:lnTo>
                  <a:lnTo>
                    <a:pt x="420035" y="18756"/>
                  </a:lnTo>
                  <a:lnTo>
                    <a:pt x="373657" y="15272"/>
                  </a:lnTo>
                  <a:lnTo>
                    <a:pt x="329178" y="12408"/>
                  </a:lnTo>
                  <a:lnTo>
                    <a:pt x="286510" y="10078"/>
                  </a:lnTo>
                  <a:lnTo>
                    <a:pt x="245568" y="8193"/>
                  </a:lnTo>
                  <a:lnTo>
                    <a:pt x="206264" y="6663"/>
                  </a:lnTo>
                  <a:lnTo>
                    <a:pt x="63701" y="2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A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31291" y="1253"/>
                  </a:lnTo>
                  <a:lnTo>
                    <a:pt x="63701" y="2332"/>
                  </a:lnTo>
                  <a:lnTo>
                    <a:pt x="97317" y="3324"/>
                  </a:lnTo>
                  <a:lnTo>
                    <a:pt x="132225" y="4317"/>
                  </a:lnTo>
                  <a:lnTo>
                    <a:pt x="168512" y="5400"/>
                  </a:lnTo>
                  <a:lnTo>
                    <a:pt x="245568" y="8193"/>
                  </a:lnTo>
                  <a:lnTo>
                    <a:pt x="286510" y="10078"/>
                  </a:lnTo>
                  <a:lnTo>
                    <a:pt x="329178" y="12408"/>
                  </a:lnTo>
                  <a:lnTo>
                    <a:pt x="373657" y="15272"/>
                  </a:lnTo>
                  <a:lnTo>
                    <a:pt x="420035" y="18756"/>
                  </a:lnTo>
                  <a:lnTo>
                    <a:pt x="468397" y="22951"/>
                  </a:lnTo>
                  <a:lnTo>
                    <a:pt x="518832" y="27944"/>
                  </a:lnTo>
                  <a:lnTo>
                    <a:pt x="571424" y="33825"/>
                  </a:lnTo>
                  <a:lnTo>
                    <a:pt x="626261" y="40681"/>
                  </a:lnTo>
                  <a:lnTo>
                    <a:pt x="683429" y="48601"/>
                  </a:lnTo>
                  <a:lnTo>
                    <a:pt x="743016" y="57675"/>
                  </a:lnTo>
                  <a:lnTo>
                    <a:pt x="805107" y="67989"/>
                  </a:lnTo>
                  <a:lnTo>
                    <a:pt x="869789" y="79634"/>
                  </a:lnTo>
                  <a:lnTo>
                    <a:pt x="937149" y="92697"/>
                  </a:lnTo>
                  <a:lnTo>
                    <a:pt x="1007273" y="107267"/>
                  </a:lnTo>
                  <a:lnTo>
                    <a:pt x="1080249" y="123432"/>
                  </a:lnTo>
                  <a:lnTo>
                    <a:pt x="1126747" y="134598"/>
                  </a:lnTo>
                  <a:lnTo>
                    <a:pt x="1172355" y="146633"/>
                  </a:lnTo>
                  <a:lnTo>
                    <a:pt x="1217127" y="159509"/>
                  </a:lnTo>
                  <a:lnTo>
                    <a:pt x="1261116" y="173194"/>
                  </a:lnTo>
                  <a:lnTo>
                    <a:pt x="1304376" y="187662"/>
                  </a:lnTo>
                  <a:lnTo>
                    <a:pt x="1346960" y="202882"/>
                  </a:lnTo>
                  <a:lnTo>
                    <a:pt x="1388923" y="218826"/>
                  </a:lnTo>
                  <a:lnTo>
                    <a:pt x="1430318" y="235463"/>
                  </a:lnTo>
                  <a:lnTo>
                    <a:pt x="1471199" y="252766"/>
                  </a:lnTo>
                  <a:lnTo>
                    <a:pt x="1511620" y="270705"/>
                  </a:lnTo>
                  <a:lnTo>
                    <a:pt x="1551634" y="289251"/>
                  </a:lnTo>
                  <a:lnTo>
                    <a:pt x="1591294" y="308374"/>
                  </a:lnTo>
                  <a:lnTo>
                    <a:pt x="1630655" y="328046"/>
                  </a:lnTo>
                  <a:lnTo>
                    <a:pt x="1669771" y="348238"/>
                  </a:lnTo>
                  <a:lnTo>
                    <a:pt x="1708695" y="368919"/>
                  </a:lnTo>
                  <a:lnTo>
                    <a:pt x="1747480" y="390062"/>
                  </a:lnTo>
                  <a:lnTo>
                    <a:pt x="1786181" y="411637"/>
                  </a:lnTo>
                  <a:lnTo>
                    <a:pt x="1824851" y="433615"/>
                  </a:lnTo>
                  <a:lnTo>
                    <a:pt x="1863544" y="455967"/>
                  </a:lnTo>
                  <a:lnTo>
                    <a:pt x="1902313" y="478663"/>
                  </a:lnTo>
                  <a:lnTo>
                    <a:pt x="1941213" y="501675"/>
                  </a:lnTo>
                  <a:lnTo>
                    <a:pt x="1980297" y="524973"/>
                  </a:lnTo>
                  <a:lnTo>
                    <a:pt x="2019618" y="548528"/>
                  </a:lnTo>
                  <a:lnTo>
                    <a:pt x="2059231" y="572312"/>
                  </a:lnTo>
                  <a:lnTo>
                    <a:pt x="2099189" y="596294"/>
                  </a:lnTo>
                  <a:lnTo>
                    <a:pt x="2139545" y="620447"/>
                  </a:lnTo>
                  <a:lnTo>
                    <a:pt x="2180354" y="644740"/>
                  </a:lnTo>
                  <a:lnTo>
                    <a:pt x="2221670" y="669144"/>
                  </a:lnTo>
                  <a:lnTo>
                    <a:pt x="2263545" y="693631"/>
                  </a:lnTo>
                  <a:lnTo>
                    <a:pt x="2306034" y="718172"/>
                  </a:lnTo>
                  <a:lnTo>
                    <a:pt x="2349190" y="742736"/>
                  </a:lnTo>
                  <a:lnTo>
                    <a:pt x="2393068" y="767295"/>
                  </a:lnTo>
                  <a:lnTo>
                    <a:pt x="2437720" y="791821"/>
                  </a:lnTo>
                  <a:lnTo>
                    <a:pt x="2483200" y="816283"/>
                  </a:lnTo>
                  <a:lnTo>
                    <a:pt x="2529563" y="840653"/>
                  </a:lnTo>
                  <a:lnTo>
                    <a:pt x="2576862" y="864901"/>
                  </a:lnTo>
                  <a:lnTo>
                    <a:pt x="2625150" y="888999"/>
                  </a:lnTo>
                  <a:lnTo>
                    <a:pt x="2674481" y="912916"/>
                  </a:lnTo>
                  <a:lnTo>
                    <a:pt x="2724909" y="936625"/>
                  </a:lnTo>
                  <a:lnTo>
                    <a:pt x="2776488" y="960096"/>
                  </a:lnTo>
                  <a:lnTo>
                    <a:pt x="2829272" y="983300"/>
                  </a:lnTo>
                  <a:lnTo>
                    <a:pt x="2883313" y="1006207"/>
                  </a:lnTo>
                  <a:lnTo>
                    <a:pt x="2938667" y="1028789"/>
                  </a:lnTo>
                  <a:lnTo>
                    <a:pt x="2995385" y="1051016"/>
                  </a:lnTo>
                  <a:lnTo>
                    <a:pt x="3053523" y="1072860"/>
                  </a:lnTo>
                  <a:lnTo>
                    <a:pt x="3113134" y="1094290"/>
                  </a:lnTo>
                  <a:lnTo>
                    <a:pt x="3174272" y="1115279"/>
                  </a:lnTo>
                  <a:lnTo>
                    <a:pt x="75424" y="1110668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C9A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1054" y="1706137"/>
                  </a:lnTo>
                  <a:lnTo>
                    <a:pt x="3836275" y="1705629"/>
                  </a:lnTo>
                  <a:lnTo>
                    <a:pt x="3809858" y="1695314"/>
                  </a:lnTo>
                  <a:lnTo>
                    <a:pt x="3781773" y="1683512"/>
                  </a:lnTo>
                  <a:lnTo>
                    <a:pt x="3720797" y="1655572"/>
                  </a:lnTo>
                  <a:lnTo>
                    <a:pt x="3653749" y="1622053"/>
                  </a:lnTo>
                  <a:lnTo>
                    <a:pt x="3618073" y="1603278"/>
                  </a:lnTo>
                  <a:lnTo>
                    <a:pt x="3581031" y="1583201"/>
                  </a:lnTo>
                  <a:lnTo>
                    <a:pt x="3542671" y="1561851"/>
                  </a:lnTo>
                  <a:lnTo>
                    <a:pt x="3503046" y="1539260"/>
                  </a:lnTo>
                  <a:lnTo>
                    <a:pt x="3462204" y="1515459"/>
                  </a:lnTo>
                  <a:lnTo>
                    <a:pt x="3420197" y="1490477"/>
                  </a:lnTo>
                  <a:lnTo>
                    <a:pt x="3377074" y="1464347"/>
                  </a:lnTo>
                  <a:lnTo>
                    <a:pt x="3332886" y="1437098"/>
                  </a:lnTo>
                  <a:lnTo>
                    <a:pt x="3287683" y="1408760"/>
                  </a:lnTo>
                  <a:lnTo>
                    <a:pt x="3241516" y="1379366"/>
                  </a:lnTo>
                  <a:lnTo>
                    <a:pt x="3194435" y="1348945"/>
                  </a:lnTo>
                  <a:lnTo>
                    <a:pt x="3146490" y="1317528"/>
                  </a:lnTo>
                  <a:lnTo>
                    <a:pt x="3097732" y="1285146"/>
                  </a:lnTo>
                  <a:lnTo>
                    <a:pt x="3048210" y="1251830"/>
                  </a:lnTo>
                  <a:lnTo>
                    <a:pt x="2997976" y="1217610"/>
                  </a:lnTo>
                  <a:lnTo>
                    <a:pt x="2947079" y="1182516"/>
                  </a:lnTo>
                  <a:lnTo>
                    <a:pt x="2895571" y="1146580"/>
                  </a:lnTo>
                  <a:lnTo>
                    <a:pt x="2843500" y="1109833"/>
                  </a:lnTo>
                  <a:lnTo>
                    <a:pt x="2790918" y="1072304"/>
                  </a:lnTo>
                  <a:lnTo>
                    <a:pt x="2737875" y="1034024"/>
                  </a:lnTo>
                  <a:lnTo>
                    <a:pt x="2684421" y="995025"/>
                  </a:lnTo>
                  <a:lnTo>
                    <a:pt x="2455852" y="825322"/>
                  </a:lnTo>
                  <a:lnTo>
                    <a:pt x="2376147" y="767233"/>
                  </a:lnTo>
                  <a:lnTo>
                    <a:pt x="2334415" y="737287"/>
                  </a:lnTo>
                  <a:lnTo>
                    <a:pt x="2291569" y="706927"/>
                  </a:lnTo>
                  <a:lnTo>
                    <a:pt x="2247714" y="676291"/>
                  </a:lnTo>
                  <a:lnTo>
                    <a:pt x="2202954" y="645521"/>
                  </a:lnTo>
                  <a:lnTo>
                    <a:pt x="2157392" y="614755"/>
                  </a:lnTo>
                  <a:lnTo>
                    <a:pt x="2111133" y="584134"/>
                  </a:lnTo>
                  <a:lnTo>
                    <a:pt x="2064282" y="553797"/>
                  </a:lnTo>
                  <a:lnTo>
                    <a:pt x="2016942" y="523884"/>
                  </a:lnTo>
                  <a:lnTo>
                    <a:pt x="1969218" y="494535"/>
                  </a:lnTo>
                  <a:lnTo>
                    <a:pt x="1921214" y="465890"/>
                  </a:lnTo>
                  <a:lnTo>
                    <a:pt x="1873034" y="438087"/>
                  </a:lnTo>
                  <a:lnTo>
                    <a:pt x="1824782" y="411268"/>
                  </a:lnTo>
                  <a:lnTo>
                    <a:pt x="1776562" y="385572"/>
                  </a:lnTo>
                  <a:lnTo>
                    <a:pt x="1728480" y="361139"/>
                  </a:lnTo>
                  <a:lnTo>
                    <a:pt x="1680638" y="338108"/>
                  </a:lnTo>
                  <a:lnTo>
                    <a:pt x="1633141" y="316619"/>
                  </a:lnTo>
                  <a:lnTo>
                    <a:pt x="1586094" y="296812"/>
                  </a:lnTo>
                  <a:lnTo>
                    <a:pt x="1519798" y="270678"/>
                  </a:lnTo>
                  <a:lnTo>
                    <a:pt x="1454383" y="246201"/>
                  </a:lnTo>
                  <a:lnTo>
                    <a:pt x="1389867" y="223324"/>
                  </a:lnTo>
                  <a:lnTo>
                    <a:pt x="1326272" y="201991"/>
                  </a:lnTo>
                  <a:lnTo>
                    <a:pt x="1263616" y="182144"/>
                  </a:lnTo>
                  <a:lnTo>
                    <a:pt x="1201920" y="163727"/>
                  </a:lnTo>
                  <a:lnTo>
                    <a:pt x="1141204" y="146683"/>
                  </a:lnTo>
                  <a:lnTo>
                    <a:pt x="1081488" y="130954"/>
                  </a:lnTo>
                  <a:lnTo>
                    <a:pt x="1022791" y="116484"/>
                  </a:lnTo>
                  <a:lnTo>
                    <a:pt x="965133" y="103215"/>
                  </a:lnTo>
                  <a:lnTo>
                    <a:pt x="908535" y="91091"/>
                  </a:lnTo>
                  <a:lnTo>
                    <a:pt x="853017" y="80055"/>
                  </a:lnTo>
                  <a:lnTo>
                    <a:pt x="798597" y="70050"/>
                  </a:lnTo>
                  <a:lnTo>
                    <a:pt x="745297" y="61018"/>
                  </a:lnTo>
                  <a:lnTo>
                    <a:pt x="693136" y="52903"/>
                  </a:lnTo>
                  <a:lnTo>
                    <a:pt x="642134" y="45648"/>
                  </a:lnTo>
                  <a:lnTo>
                    <a:pt x="592311" y="39196"/>
                  </a:lnTo>
                  <a:lnTo>
                    <a:pt x="543687" y="33489"/>
                  </a:lnTo>
                  <a:lnTo>
                    <a:pt x="496282" y="28471"/>
                  </a:lnTo>
                  <a:lnTo>
                    <a:pt x="450115" y="24085"/>
                  </a:lnTo>
                  <a:lnTo>
                    <a:pt x="405208" y="20274"/>
                  </a:lnTo>
                  <a:lnTo>
                    <a:pt x="361579" y="16981"/>
                  </a:lnTo>
                  <a:lnTo>
                    <a:pt x="319248" y="14149"/>
                  </a:lnTo>
                  <a:lnTo>
                    <a:pt x="278236" y="11721"/>
                  </a:lnTo>
                  <a:lnTo>
                    <a:pt x="200248" y="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5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29746" y="1247"/>
                  </a:lnTo>
                  <a:lnTo>
                    <a:pt x="60970" y="2444"/>
                  </a:lnTo>
                  <a:lnTo>
                    <a:pt x="93652" y="3645"/>
                  </a:lnTo>
                  <a:lnTo>
                    <a:pt x="127773" y="4908"/>
                  </a:lnTo>
                  <a:lnTo>
                    <a:pt x="200248" y="7848"/>
                  </a:lnTo>
                  <a:lnTo>
                    <a:pt x="238563" y="9640"/>
                  </a:lnTo>
                  <a:lnTo>
                    <a:pt x="278236" y="11721"/>
                  </a:lnTo>
                  <a:lnTo>
                    <a:pt x="319248" y="14149"/>
                  </a:lnTo>
                  <a:lnTo>
                    <a:pt x="361579" y="16981"/>
                  </a:lnTo>
                  <a:lnTo>
                    <a:pt x="405208" y="20274"/>
                  </a:lnTo>
                  <a:lnTo>
                    <a:pt x="450115" y="24085"/>
                  </a:lnTo>
                  <a:lnTo>
                    <a:pt x="496282" y="28471"/>
                  </a:lnTo>
                  <a:lnTo>
                    <a:pt x="543687" y="33489"/>
                  </a:lnTo>
                  <a:lnTo>
                    <a:pt x="592311" y="39196"/>
                  </a:lnTo>
                  <a:lnTo>
                    <a:pt x="642134" y="45648"/>
                  </a:lnTo>
                  <a:lnTo>
                    <a:pt x="693136" y="52903"/>
                  </a:lnTo>
                  <a:lnTo>
                    <a:pt x="745297" y="61018"/>
                  </a:lnTo>
                  <a:lnTo>
                    <a:pt x="798597" y="70050"/>
                  </a:lnTo>
                  <a:lnTo>
                    <a:pt x="853017" y="80055"/>
                  </a:lnTo>
                  <a:lnTo>
                    <a:pt x="908535" y="91091"/>
                  </a:lnTo>
                  <a:lnTo>
                    <a:pt x="965133" y="103215"/>
                  </a:lnTo>
                  <a:lnTo>
                    <a:pt x="1022791" y="116484"/>
                  </a:lnTo>
                  <a:lnTo>
                    <a:pt x="1081488" y="130954"/>
                  </a:lnTo>
                  <a:lnTo>
                    <a:pt x="1141204" y="146683"/>
                  </a:lnTo>
                  <a:lnTo>
                    <a:pt x="1201920" y="163727"/>
                  </a:lnTo>
                  <a:lnTo>
                    <a:pt x="1263616" y="182144"/>
                  </a:lnTo>
                  <a:lnTo>
                    <a:pt x="1326272" y="201991"/>
                  </a:lnTo>
                  <a:lnTo>
                    <a:pt x="1389867" y="223324"/>
                  </a:lnTo>
                  <a:lnTo>
                    <a:pt x="1454383" y="246201"/>
                  </a:lnTo>
                  <a:lnTo>
                    <a:pt x="1519798" y="270678"/>
                  </a:lnTo>
                  <a:lnTo>
                    <a:pt x="1586094" y="296812"/>
                  </a:lnTo>
                  <a:lnTo>
                    <a:pt x="1633141" y="316619"/>
                  </a:lnTo>
                  <a:lnTo>
                    <a:pt x="1680638" y="338108"/>
                  </a:lnTo>
                  <a:lnTo>
                    <a:pt x="1728480" y="361139"/>
                  </a:lnTo>
                  <a:lnTo>
                    <a:pt x="1776562" y="385572"/>
                  </a:lnTo>
                  <a:lnTo>
                    <a:pt x="1824782" y="411268"/>
                  </a:lnTo>
                  <a:lnTo>
                    <a:pt x="1873034" y="438087"/>
                  </a:lnTo>
                  <a:lnTo>
                    <a:pt x="1921214" y="465890"/>
                  </a:lnTo>
                  <a:lnTo>
                    <a:pt x="1969218" y="494535"/>
                  </a:lnTo>
                  <a:lnTo>
                    <a:pt x="2016942" y="523884"/>
                  </a:lnTo>
                  <a:lnTo>
                    <a:pt x="2064282" y="553797"/>
                  </a:lnTo>
                  <a:lnTo>
                    <a:pt x="2111133" y="584134"/>
                  </a:lnTo>
                  <a:lnTo>
                    <a:pt x="2157392" y="614755"/>
                  </a:lnTo>
                  <a:lnTo>
                    <a:pt x="2202954" y="645521"/>
                  </a:lnTo>
                  <a:lnTo>
                    <a:pt x="2247714" y="676291"/>
                  </a:lnTo>
                  <a:lnTo>
                    <a:pt x="2291569" y="706927"/>
                  </a:lnTo>
                  <a:lnTo>
                    <a:pt x="2334415" y="737287"/>
                  </a:lnTo>
                  <a:lnTo>
                    <a:pt x="2376147" y="767233"/>
                  </a:lnTo>
                  <a:lnTo>
                    <a:pt x="2416660" y="796624"/>
                  </a:lnTo>
                  <a:lnTo>
                    <a:pt x="2455852" y="825322"/>
                  </a:lnTo>
                  <a:lnTo>
                    <a:pt x="2493618" y="853185"/>
                  </a:lnTo>
                  <a:lnTo>
                    <a:pt x="2529852" y="880075"/>
                  </a:lnTo>
                  <a:lnTo>
                    <a:pt x="2564453" y="905851"/>
                  </a:lnTo>
                  <a:lnTo>
                    <a:pt x="2597314" y="930374"/>
                  </a:lnTo>
                  <a:lnTo>
                    <a:pt x="2628332" y="953504"/>
                  </a:lnTo>
                  <a:lnTo>
                    <a:pt x="2684421" y="995025"/>
                  </a:lnTo>
                  <a:lnTo>
                    <a:pt x="2737875" y="1034024"/>
                  </a:lnTo>
                  <a:lnTo>
                    <a:pt x="2790918" y="1072304"/>
                  </a:lnTo>
                  <a:lnTo>
                    <a:pt x="2843500" y="1109833"/>
                  </a:lnTo>
                  <a:lnTo>
                    <a:pt x="2895571" y="1146580"/>
                  </a:lnTo>
                  <a:lnTo>
                    <a:pt x="2947079" y="1182516"/>
                  </a:lnTo>
                  <a:lnTo>
                    <a:pt x="2997976" y="1217610"/>
                  </a:lnTo>
                  <a:lnTo>
                    <a:pt x="3048210" y="1251830"/>
                  </a:lnTo>
                  <a:lnTo>
                    <a:pt x="3097732" y="1285146"/>
                  </a:lnTo>
                  <a:lnTo>
                    <a:pt x="3146490" y="1317528"/>
                  </a:lnTo>
                  <a:lnTo>
                    <a:pt x="3194435" y="1348945"/>
                  </a:lnTo>
                  <a:lnTo>
                    <a:pt x="3241516" y="1379366"/>
                  </a:lnTo>
                  <a:lnTo>
                    <a:pt x="3287683" y="1408760"/>
                  </a:lnTo>
                  <a:lnTo>
                    <a:pt x="3332886" y="1437098"/>
                  </a:lnTo>
                  <a:lnTo>
                    <a:pt x="3377074" y="1464347"/>
                  </a:lnTo>
                  <a:lnTo>
                    <a:pt x="3420197" y="1490477"/>
                  </a:lnTo>
                  <a:lnTo>
                    <a:pt x="3462204" y="1515459"/>
                  </a:lnTo>
                  <a:lnTo>
                    <a:pt x="3503046" y="1539260"/>
                  </a:lnTo>
                  <a:lnTo>
                    <a:pt x="3542671" y="1561851"/>
                  </a:lnTo>
                  <a:lnTo>
                    <a:pt x="3581031" y="1583201"/>
                  </a:lnTo>
                  <a:lnTo>
                    <a:pt x="3618073" y="1603278"/>
                  </a:lnTo>
                  <a:lnTo>
                    <a:pt x="3653749" y="1622053"/>
                  </a:lnTo>
                  <a:lnTo>
                    <a:pt x="3688007" y="1639495"/>
                  </a:lnTo>
                  <a:lnTo>
                    <a:pt x="3752069" y="1670255"/>
                  </a:lnTo>
                  <a:lnTo>
                    <a:pt x="3809858" y="1695314"/>
                  </a:lnTo>
                  <a:lnTo>
                    <a:pt x="3836275" y="1705629"/>
                  </a:lnTo>
                  <a:lnTo>
                    <a:pt x="1054" y="1706137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F57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669" y="1860994"/>
                  </a:lnTo>
                  <a:lnTo>
                    <a:pt x="3215095" y="1860490"/>
                  </a:lnTo>
                  <a:lnTo>
                    <a:pt x="3175071" y="1839868"/>
                  </a:lnTo>
                  <a:lnTo>
                    <a:pt x="3134229" y="1817896"/>
                  </a:lnTo>
                  <a:lnTo>
                    <a:pt x="3092622" y="1794636"/>
                  </a:lnTo>
                  <a:lnTo>
                    <a:pt x="3050302" y="1770153"/>
                  </a:lnTo>
                  <a:lnTo>
                    <a:pt x="3007322" y="1744512"/>
                  </a:lnTo>
                  <a:lnTo>
                    <a:pt x="2963733" y="1717775"/>
                  </a:lnTo>
                  <a:lnTo>
                    <a:pt x="2919589" y="1690008"/>
                  </a:lnTo>
                  <a:lnTo>
                    <a:pt x="2874941" y="1661273"/>
                  </a:lnTo>
                  <a:lnTo>
                    <a:pt x="2829841" y="1631636"/>
                  </a:lnTo>
                  <a:lnTo>
                    <a:pt x="2784343" y="1601161"/>
                  </a:lnTo>
                  <a:lnTo>
                    <a:pt x="2738498" y="1569911"/>
                  </a:lnTo>
                  <a:lnTo>
                    <a:pt x="2692360" y="1537950"/>
                  </a:lnTo>
                  <a:lnTo>
                    <a:pt x="2645979" y="1505343"/>
                  </a:lnTo>
                  <a:lnTo>
                    <a:pt x="2599409" y="1472153"/>
                  </a:lnTo>
                  <a:lnTo>
                    <a:pt x="2552701" y="1438446"/>
                  </a:lnTo>
                  <a:lnTo>
                    <a:pt x="2505909" y="1404284"/>
                  </a:lnTo>
                  <a:lnTo>
                    <a:pt x="2459085" y="1369732"/>
                  </a:lnTo>
                  <a:lnTo>
                    <a:pt x="2412280" y="1334854"/>
                  </a:lnTo>
                  <a:lnTo>
                    <a:pt x="2318940" y="1264376"/>
                  </a:lnTo>
                  <a:lnTo>
                    <a:pt x="2226307" y="1193363"/>
                  </a:lnTo>
                  <a:lnTo>
                    <a:pt x="2134801" y="1122327"/>
                  </a:lnTo>
                  <a:lnTo>
                    <a:pt x="2000570" y="1016852"/>
                  </a:lnTo>
                  <a:lnTo>
                    <a:pt x="1596388" y="695438"/>
                  </a:lnTo>
                  <a:lnTo>
                    <a:pt x="1493554" y="614730"/>
                  </a:lnTo>
                  <a:lnTo>
                    <a:pt x="1431029" y="566555"/>
                  </a:lnTo>
                  <a:lnTo>
                    <a:pt x="1373819" y="523483"/>
                  </a:lnTo>
                  <a:lnTo>
                    <a:pt x="1322341" y="486027"/>
                  </a:lnTo>
                  <a:lnTo>
                    <a:pt x="1264921" y="446174"/>
                  </a:lnTo>
                  <a:lnTo>
                    <a:pt x="1207929" y="408541"/>
                  </a:lnTo>
                  <a:lnTo>
                    <a:pt x="1151411" y="373065"/>
                  </a:lnTo>
                  <a:lnTo>
                    <a:pt x="1095415" y="339683"/>
                  </a:lnTo>
                  <a:lnTo>
                    <a:pt x="1039986" y="308331"/>
                  </a:lnTo>
                  <a:lnTo>
                    <a:pt x="985170" y="278946"/>
                  </a:lnTo>
                  <a:lnTo>
                    <a:pt x="931015" y="251464"/>
                  </a:lnTo>
                  <a:lnTo>
                    <a:pt x="877564" y="225822"/>
                  </a:lnTo>
                  <a:lnTo>
                    <a:pt x="824866" y="201957"/>
                  </a:lnTo>
                  <a:lnTo>
                    <a:pt x="772967" y="179804"/>
                  </a:lnTo>
                  <a:lnTo>
                    <a:pt x="721911" y="159301"/>
                  </a:lnTo>
                  <a:lnTo>
                    <a:pt x="671747" y="140384"/>
                  </a:lnTo>
                  <a:lnTo>
                    <a:pt x="622519" y="122990"/>
                  </a:lnTo>
                  <a:lnTo>
                    <a:pt x="574274" y="107055"/>
                  </a:lnTo>
                  <a:lnTo>
                    <a:pt x="527059" y="92516"/>
                  </a:lnTo>
                  <a:lnTo>
                    <a:pt x="480919" y="79309"/>
                  </a:lnTo>
                  <a:lnTo>
                    <a:pt x="435901" y="67371"/>
                  </a:lnTo>
                  <a:lnTo>
                    <a:pt x="392051" y="56639"/>
                  </a:lnTo>
                  <a:lnTo>
                    <a:pt x="349415" y="47048"/>
                  </a:lnTo>
                  <a:lnTo>
                    <a:pt x="308039" y="38537"/>
                  </a:lnTo>
                  <a:lnTo>
                    <a:pt x="267970" y="31040"/>
                  </a:lnTo>
                  <a:lnTo>
                    <a:pt x="229254" y="24495"/>
                  </a:lnTo>
                  <a:lnTo>
                    <a:pt x="156065" y="14007"/>
                  </a:lnTo>
                  <a:lnTo>
                    <a:pt x="88841" y="6564"/>
                  </a:lnTo>
                  <a:lnTo>
                    <a:pt x="27953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57582" y="3826"/>
                  </a:lnTo>
                  <a:lnTo>
                    <a:pt x="121684" y="9936"/>
                  </a:lnTo>
                  <a:lnTo>
                    <a:pt x="191937" y="18839"/>
                  </a:lnTo>
                  <a:lnTo>
                    <a:pt x="267970" y="31040"/>
                  </a:lnTo>
                  <a:lnTo>
                    <a:pt x="308039" y="38537"/>
                  </a:lnTo>
                  <a:lnTo>
                    <a:pt x="349415" y="47048"/>
                  </a:lnTo>
                  <a:lnTo>
                    <a:pt x="392051" y="56639"/>
                  </a:lnTo>
                  <a:lnTo>
                    <a:pt x="435901" y="67371"/>
                  </a:lnTo>
                  <a:lnTo>
                    <a:pt x="480919" y="79309"/>
                  </a:lnTo>
                  <a:lnTo>
                    <a:pt x="527059" y="92516"/>
                  </a:lnTo>
                  <a:lnTo>
                    <a:pt x="574274" y="107055"/>
                  </a:lnTo>
                  <a:lnTo>
                    <a:pt x="622519" y="122990"/>
                  </a:lnTo>
                  <a:lnTo>
                    <a:pt x="671747" y="140384"/>
                  </a:lnTo>
                  <a:lnTo>
                    <a:pt x="721911" y="159301"/>
                  </a:lnTo>
                  <a:lnTo>
                    <a:pt x="772967" y="179804"/>
                  </a:lnTo>
                  <a:lnTo>
                    <a:pt x="824866" y="201957"/>
                  </a:lnTo>
                  <a:lnTo>
                    <a:pt x="877564" y="225822"/>
                  </a:lnTo>
                  <a:lnTo>
                    <a:pt x="931015" y="251464"/>
                  </a:lnTo>
                  <a:lnTo>
                    <a:pt x="985170" y="278946"/>
                  </a:lnTo>
                  <a:lnTo>
                    <a:pt x="1039986" y="308331"/>
                  </a:lnTo>
                  <a:lnTo>
                    <a:pt x="1095415" y="339683"/>
                  </a:lnTo>
                  <a:lnTo>
                    <a:pt x="1151411" y="373065"/>
                  </a:lnTo>
                  <a:lnTo>
                    <a:pt x="1207929" y="408541"/>
                  </a:lnTo>
                  <a:lnTo>
                    <a:pt x="1264921" y="446174"/>
                  </a:lnTo>
                  <a:lnTo>
                    <a:pt x="1322341" y="486027"/>
                  </a:lnTo>
                  <a:lnTo>
                    <a:pt x="1373819" y="523483"/>
                  </a:lnTo>
                  <a:lnTo>
                    <a:pt x="1431029" y="566555"/>
                  </a:lnTo>
                  <a:lnTo>
                    <a:pt x="1461653" y="590036"/>
                  </a:lnTo>
                  <a:lnTo>
                    <a:pt x="1493554" y="614730"/>
                  </a:lnTo>
                  <a:lnTo>
                    <a:pt x="1526678" y="640570"/>
                  </a:lnTo>
                  <a:lnTo>
                    <a:pt x="1560973" y="667495"/>
                  </a:lnTo>
                  <a:lnTo>
                    <a:pt x="1596388" y="695438"/>
                  </a:lnTo>
                  <a:lnTo>
                    <a:pt x="1632869" y="724338"/>
                  </a:lnTo>
                  <a:lnTo>
                    <a:pt x="1670365" y="754128"/>
                  </a:lnTo>
                  <a:lnTo>
                    <a:pt x="1708823" y="784746"/>
                  </a:lnTo>
                  <a:lnTo>
                    <a:pt x="1748190" y="816127"/>
                  </a:lnTo>
                  <a:lnTo>
                    <a:pt x="1788415" y="848207"/>
                  </a:lnTo>
                  <a:lnTo>
                    <a:pt x="1829446" y="880922"/>
                  </a:lnTo>
                  <a:lnTo>
                    <a:pt x="1871228" y="914208"/>
                  </a:lnTo>
                  <a:lnTo>
                    <a:pt x="1913712" y="948001"/>
                  </a:lnTo>
                  <a:lnTo>
                    <a:pt x="1956843" y="982237"/>
                  </a:lnTo>
                  <a:lnTo>
                    <a:pt x="2000570" y="1016852"/>
                  </a:lnTo>
                  <a:lnTo>
                    <a:pt x="2044840" y="1051781"/>
                  </a:lnTo>
                  <a:lnTo>
                    <a:pt x="2089601" y="1086961"/>
                  </a:lnTo>
                  <a:lnTo>
                    <a:pt x="2134801" y="1122327"/>
                  </a:lnTo>
                  <a:lnTo>
                    <a:pt x="2180387" y="1157816"/>
                  </a:lnTo>
                  <a:lnTo>
                    <a:pt x="2226307" y="1193363"/>
                  </a:lnTo>
                  <a:lnTo>
                    <a:pt x="2272509" y="1228904"/>
                  </a:lnTo>
                  <a:lnTo>
                    <a:pt x="2318940" y="1264376"/>
                  </a:lnTo>
                  <a:lnTo>
                    <a:pt x="2365548" y="1299714"/>
                  </a:lnTo>
                  <a:lnTo>
                    <a:pt x="2412280" y="1334854"/>
                  </a:lnTo>
                  <a:lnTo>
                    <a:pt x="2459085" y="1369732"/>
                  </a:lnTo>
                  <a:lnTo>
                    <a:pt x="2505909" y="1404284"/>
                  </a:lnTo>
                  <a:lnTo>
                    <a:pt x="2552701" y="1438446"/>
                  </a:lnTo>
                  <a:lnTo>
                    <a:pt x="2599409" y="1472153"/>
                  </a:lnTo>
                  <a:lnTo>
                    <a:pt x="2645979" y="1505343"/>
                  </a:lnTo>
                  <a:lnTo>
                    <a:pt x="2692360" y="1537950"/>
                  </a:lnTo>
                  <a:lnTo>
                    <a:pt x="2738498" y="1569911"/>
                  </a:lnTo>
                  <a:lnTo>
                    <a:pt x="2784343" y="1601161"/>
                  </a:lnTo>
                  <a:lnTo>
                    <a:pt x="2829841" y="1631636"/>
                  </a:lnTo>
                  <a:lnTo>
                    <a:pt x="2874941" y="1661273"/>
                  </a:lnTo>
                  <a:lnTo>
                    <a:pt x="2919589" y="1690008"/>
                  </a:lnTo>
                  <a:lnTo>
                    <a:pt x="2963733" y="1717775"/>
                  </a:lnTo>
                  <a:lnTo>
                    <a:pt x="3007322" y="1744512"/>
                  </a:lnTo>
                  <a:lnTo>
                    <a:pt x="3050302" y="1770153"/>
                  </a:lnTo>
                  <a:lnTo>
                    <a:pt x="3092622" y="1794636"/>
                  </a:lnTo>
                  <a:lnTo>
                    <a:pt x="3134229" y="1817896"/>
                  </a:lnTo>
                  <a:lnTo>
                    <a:pt x="3175071" y="1839868"/>
                  </a:lnTo>
                  <a:lnTo>
                    <a:pt x="3215095" y="1860490"/>
                  </a:lnTo>
                  <a:lnTo>
                    <a:pt x="669" y="1860994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A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758" y="2113193"/>
            <a:ext cx="6988809" cy="6029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300" b="1" spc="-25" dirty="0">
                <a:latin typeface="Trebuchet MS"/>
                <a:cs typeface="Trebuchet MS"/>
              </a:rPr>
              <a:t>¿Quiénes</a:t>
            </a:r>
            <a:r>
              <a:rPr sz="1300" b="1" spc="-180" dirty="0">
                <a:latin typeface="Trebuchet MS"/>
                <a:cs typeface="Trebuchet MS"/>
              </a:rPr>
              <a:t> </a:t>
            </a:r>
            <a:r>
              <a:rPr sz="1300" b="1" spc="-20" dirty="0">
                <a:latin typeface="Trebuchet MS"/>
                <a:cs typeface="Trebuchet MS"/>
              </a:rPr>
              <a:t>somos?</a:t>
            </a:r>
            <a:endParaRPr sz="130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03299"/>
              </a:lnSpc>
            </a:pPr>
            <a:r>
              <a:rPr sz="1300" spc="-25" dirty="0">
                <a:latin typeface="Trebuchet MS"/>
                <a:cs typeface="Trebuchet MS"/>
              </a:rPr>
              <a:t>Somos </a:t>
            </a:r>
            <a:r>
              <a:rPr sz="1300" spc="-85" dirty="0">
                <a:latin typeface="Trebuchet MS"/>
                <a:cs typeface="Trebuchet MS"/>
              </a:rPr>
              <a:t>una </a:t>
            </a:r>
            <a:r>
              <a:rPr sz="1300" spc="-65" dirty="0">
                <a:latin typeface="Trebuchet MS"/>
                <a:cs typeface="Trebuchet MS"/>
              </a:rPr>
              <a:t>Sociedad </a:t>
            </a:r>
            <a:r>
              <a:rPr sz="1300" spc="-50" dirty="0">
                <a:latin typeface="Trebuchet MS"/>
                <a:cs typeface="Trebuchet MS"/>
              </a:rPr>
              <a:t>Civil </a:t>
            </a:r>
            <a:r>
              <a:rPr sz="1300" spc="-55" dirty="0">
                <a:latin typeface="Trebuchet MS"/>
                <a:cs typeface="Trebuchet MS"/>
              </a:rPr>
              <a:t>Donataria </a:t>
            </a:r>
            <a:r>
              <a:rPr sz="1300" spc="-65" dirty="0">
                <a:latin typeface="Trebuchet MS"/>
                <a:cs typeface="Trebuchet MS"/>
              </a:rPr>
              <a:t>de </a:t>
            </a:r>
            <a:r>
              <a:rPr sz="1300" spc="-35" dirty="0">
                <a:latin typeface="Trebuchet MS"/>
                <a:cs typeface="Trebuchet MS"/>
              </a:rPr>
              <a:t>promotores </a:t>
            </a:r>
            <a:r>
              <a:rPr sz="1300" spc="-80" dirty="0">
                <a:latin typeface="Trebuchet MS"/>
                <a:cs typeface="Trebuchet MS"/>
              </a:rPr>
              <a:t>culturales </a:t>
            </a:r>
            <a:r>
              <a:rPr sz="1300" spc="-65" dirty="0">
                <a:latin typeface="Trebuchet MS"/>
                <a:cs typeface="Trebuchet MS"/>
              </a:rPr>
              <a:t>de diversas </a:t>
            </a:r>
            <a:r>
              <a:rPr sz="1300" spc="-80" dirty="0">
                <a:latin typeface="Trebuchet MS"/>
                <a:cs typeface="Trebuchet MS"/>
              </a:rPr>
              <a:t>disciplinas </a:t>
            </a:r>
            <a:r>
              <a:rPr sz="1300" spc="-65" dirty="0">
                <a:latin typeface="Trebuchet MS"/>
                <a:cs typeface="Trebuchet MS"/>
              </a:rPr>
              <a:t>que comparten </a:t>
            </a:r>
            <a:r>
              <a:rPr sz="1300" spc="-95" dirty="0">
                <a:latin typeface="Trebuchet MS"/>
                <a:cs typeface="Trebuchet MS"/>
              </a:rPr>
              <a:t>el </a:t>
            </a:r>
            <a:r>
              <a:rPr sz="1300" spc="-90" dirty="0">
                <a:latin typeface="Trebuchet MS"/>
                <a:cs typeface="Trebuchet MS"/>
              </a:rPr>
              <a:t> </a:t>
            </a:r>
            <a:r>
              <a:rPr sz="1300" spc="-55" dirty="0">
                <a:latin typeface="Trebuchet MS"/>
                <a:cs typeface="Trebuchet MS"/>
              </a:rPr>
              <a:t>gusto </a:t>
            </a:r>
            <a:r>
              <a:rPr sz="1300" spc="-25" dirty="0">
                <a:latin typeface="Trebuchet MS"/>
                <a:cs typeface="Trebuchet MS"/>
              </a:rPr>
              <a:t>por </a:t>
            </a:r>
            <a:r>
              <a:rPr sz="1300" spc="-90" dirty="0">
                <a:latin typeface="Trebuchet MS"/>
                <a:cs typeface="Trebuchet MS"/>
              </a:rPr>
              <a:t>las </a:t>
            </a:r>
            <a:r>
              <a:rPr sz="1300" spc="-70" dirty="0">
                <a:latin typeface="Trebuchet MS"/>
                <a:cs typeface="Trebuchet MS"/>
              </a:rPr>
              <a:t>artes </a:t>
            </a:r>
            <a:r>
              <a:rPr sz="1300" spc="-75" dirty="0">
                <a:latin typeface="Trebuchet MS"/>
                <a:cs typeface="Trebuchet MS"/>
              </a:rPr>
              <a:t>tradicionales </a:t>
            </a:r>
            <a:r>
              <a:rPr sz="1300" spc="-65" dirty="0">
                <a:latin typeface="Trebuchet MS"/>
                <a:cs typeface="Trebuchet MS"/>
              </a:rPr>
              <a:t>de </a:t>
            </a:r>
            <a:r>
              <a:rPr lang="es-MX" sz="1300" spc="-55" dirty="0" smtClean="0">
                <a:latin typeface="Trebuchet MS"/>
                <a:cs typeface="Trebuchet MS"/>
              </a:rPr>
              <a:t>la Tierra Caliente</a:t>
            </a:r>
            <a:r>
              <a:rPr sz="1300" spc="-55" dirty="0" smtClean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y </a:t>
            </a:r>
            <a:r>
              <a:rPr sz="1300" spc="-45" dirty="0" smtClean="0">
                <a:latin typeface="Trebuchet MS"/>
                <a:cs typeface="Trebuchet MS"/>
              </a:rPr>
              <a:t>México</a:t>
            </a:r>
            <a:r>
              <a:rPr lang="es-MX" sz="1300" spc="-45" dirty="0" smtClean="0">
                <a:latin typeface="Trebuchet MS"/>
                <a:cs typeface="Trebuchet MS"/>
              </a:rPr>
              <a:t>.</a:t>
            </a:r>
            <a:r>
              <a:rPr sz="1300" spc="-45" dirty="0" smtClean="0">
                <a:latin typeface="Trebuchet MS"/>
                <a:cs typeface="Trebuchet MS"/>
              </a:rPr>
              <a:t> 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 dirty="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</a:pPr>
            <a:r>
              <a:rPr sz="1300" b="1" spc="-30" dirty="0">
                <a:latin typeface="Trebuchet MS"/>
                <a:cs typeface="Trebuchet MS"/>
              </a:rPr>
              <a:t>Objetivo</a:t>
            </a:r>
            <a:r>
              <a:rPr sz="1300" b="1" spc="-180" dirty="0">
                <a:latin typeface="Trebuchet MS"/>
                <a:cs typeface="Trebuchet MS"/>
              </a:rPr>
              <a:t> </a:t>
            </a:r>
            <a:r>
              <a:rPr sz="1300" b="1" spc="-20" dirty="0">
                <a:latin typeface="Trebuchet MS"/>
                <a:cs typeface="Trebuchet MS"/>
              </a:rPr>
              <a:t>General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03299"/>
              </a:lnSpc>
            </a:pPr>
            <a:r>
              <a:rPr sz="1300" spc="-30" dirty="0">
                <a:latin typeface="Trebuchet MS"/>
                <a:cs typeface="Trebuchet MS"/>
              </a:rPr>
              <a:t>Construir</a:t>
            </a:r>
            <a:r>
              <a:rPr sz="1300" spc="-195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y</a:t>
            </a:r>
            <a:r>
              <a:rPr sz="1300" spc="-190" dirty="0">
                <a:latin typeface="Trebuchet MS"/>
                <a:cs typeface="Trebuchet MS"/>
              </a:rPr>
              <a:t> </a:t>
            </a:r>
            <a:r>
              <a:rPr sz="1300" spc="-70" dirty="0" err="1">
                <a:latin typeface="Trebuchet MS"/>
                <a:cs typeface="Trebuchet MS"/>
              </a:rPr>
              <a:t>mejorar</a:t>
            </a:r>
            <a:r>
              <a:rPr sz="1300" spc="-190" dirty="0">
                <a:latin typeface="Trebuchet MS"/>
                <a:cs typeface="Trebuchet MS"/>
              </a:rPr>
              <a:t> </a:t>
            </a:r>
            <a:r>
              <a:rPr lang="es-MX" sz="1300" spc="-190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un</a:t>
            </a:r>
            <a:r>
              <a:rPr sz="1300" spc="-195" dirty="0" smtClean="0">
                <a:latin typeface="Trebuchet MS"/>
                <a:cs typeface="Trebuchet MS"/>
              </a:rPr>
              <a:t> </a:t>
            </a:r>
            <a:r>
              <a:rPr sz="1300" spc="-25" dirty="0">
                <a:latin typeface="Trebuchet MS"/>
                <a:cs typeface="Trebuchet MS"/>
              </a:rPr>
              <a:t>Centro</a:t>
            </a:r>
            <a:r>
              <a:rPr sz="1300" spc="-190" dirty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Cultural</a:t>
            </a:r>
            <a:r>
              <a:rPr sz="1300" spc="-190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que</a:t>
            </a:r>
            <a:r>
              <a:rPr sz="1300" spc="-195" dirty="0">
                <a:latin typeface="Trebuchet MS"/>
                <a:cs typeface="Trebuchet MS"/>
              </a:rPr>
              <a:t> </a:t>
            </a:r>
            <a:r>
              <a:rPr sz="1300" spc="-80" dirty="0">
                <a:latin typeface="Trebuchet MS"/>
                <a:cs typeface="Trebuchet MS"/>
              </a:rPr>
              <a:t>sea</a:t>
            </a:r>
            <a:r>
              <a:rPr sz="1300" spc="-190" dirty="0">
                <a:latin typeface="Trebuchet MS"/>
                <a:cs typeface="Trebuchet MS"/>
              </a:rPr>
              <a:t> </a:t>
            </a:r>
            <a:r>
              <a:rPr sz="1300" spc="-65" dirty="0">
                <a:latin typeface="Trebuchet MS"/>
                <a:cs typeface="Trebuchet MS"/>
              </a:rPr>
              <a:t>referente en </a:t>
            </a:r>
            <a:r>
              <a:rPr lang="es-MX" sz="1300" spc="-65" dirty="0">
                <a:latin typeface="Trebuchet MS"/>
                <a:cs typeface="Trebuchet MS"/>
              </a:rPr>
              <a:t> la Tierra Caliente  y </a:t>
            </a:r>
            <a:r>
              <a:rPr lang="es-MX" sz="1300" spc="-65" dirty="0" err="1">
                <a:latin typeface="Trebuchet MS"/>
                <a:cs typeface="Trebuchet MS"/>
              </a:rPr>
              <a:t>tambien</a:t>
            </a:r>
            <a:r>
              <a:rPr lang="es-MX" sz="1300" spc="-65" dirty="0">
                <a:latin typeface="Trebuchet MS"/>
                <a:cs typeface="Trebuchet MS"/>
              </a:rPr>
              <a:t> a nivel </a:t>
            </a:r>
            <a:r>
              <a:rPr lang="es-MX" sz="1300" spc="-60" dirty="0">
                <a:latin typeface="Trebuchet MS"/>
                <a:cs typeface="Trebuchet MS"/>
              </a:rPr>
              <a:t>Nacional, sin fronteras estatales </a:t>
            </a:r>
            <a:r>
              <a:rPr sz="1300" spc="-60" dirty="0" err="1">
                <a:latin typeface="Trebuchet MS"/>
                <a:cs typeface="Trebuchet MS"/>
              </a:rPr>
              <a:t>que</a:t>
            </a:r>
            <a:r>
              <a:rPr sz="1300" spc="-60" dirty="0">
                <a:latin typeface="Trebuchet MS"/>
                <a:cs typeface="Trebuchet MS"/>
              </a:rPr>
              <a:t> permita la  creación, difusión, intercambio y promoción de las artes tradicionales con otras regiones, estados y países  por medio de actividades artísticas que fomenten la convivencia, garanticen el acceso a los derechos  culturales elementales y con ello se contribuir a la formación de personas íntegras y conservación del  patrimonio de las </a:t>
            </a:r>
            <a:r>
              <a:rPr sz="1300" spc="-60" dirty="0" err="1">
                <a:latin typeface="Trebuchet MS"/>
                <a:cs typeface="Trebuchet MS"/>
              </a:rPr>
              <a:t>comunidades</a:t>
            </a:r>
            <a:r>
              <a:rPr sz="1300" spc="-60" dirty="0" smtClean="0">
                <a:latin typeface="Trebuchet MS"/>
                <a:cs typeface="Trebuchet MS"/>
              </a:rPr>
              <a:t>.</a:t>
            </a:r>
            <a:endParaRPr lang="es-MX" sz="1300" spc="-60" dirty="0" smtClean="0">
              <a:latin typeface="Trebuchet MS"/>
              <a:cs typeface="Trebuchet MS"/>
            </a:endParaRPr>
          </a:p>
          <a:p>
            <a:pPr marL="12700" marR="5080" algn="just">
              <a:lnSpc>
                <a:spcPct val="103299"/>
              </a:lnSpc>
            </a:pPr>
            <a:r>
              <a:rPr lang="es-MX" sz="1300" spc="-60" dirty="0" smtClean="0">
                <a:latin typeface="Trebuchet MS"/>
                <a:cs typeface="Trebuchet MS"/>
              </a:rPr>
              <a:t>Generar apoyos y facilitar programas para dignificar la vida de los músicos, poetas, bailadores, artesanos, cocineras, campesinos y población en general que se encuentre en situación vulnerable.</a:t>
            </a:r>
            <a:endParaRPr sz="1300" spc="-6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b="1" spc="-30" dirty="0">
                <a:latin typeface="Trebuchet MS"/>
                <a:cs typeface="Trebuchet MS"/>
              </a:rPr>
              <a:t>Objetivos</a:t>
            </a:r>
            <a:r>
              <a:rPr sz="1300" b="1" spc="-180" dirty="0">
                <a:latin typeface="Trebuchet MS"/>
                <a:cs typeface="Trebuchet MS"/>
              </a:rPr>
              <a:t> </a:t>
            </a:r>
            <a:r>
              <a:rPr sz="1300" b="1" spc="-30" dirty="0">
                <a:latin typeface="Trebuchet MS"/>
                <a:cs typeface="Trebuchet MS"/>
              </a:rPr>
              <a:t>particulares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 dirty="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lang="es-MX" sz="1300" spc="-60" dirty="0" smtClean="0">
                <a:latin typeface="Trebuchet MS"/>
                <a:cs typeface="Trebuchet MS"/>
              </a:rPr>
              <a:t>La </a:t>
            </a:r>
            <a:r>
              <a:rPr lang="es-MX" sz="1300" spc="-65" dirty="0" smtClean="0">
                <a:latin typeface="Trebuchet MS"/>
                <a:cs typeface="Trebuchet MS"/>
              </a:rPr>
              <a:t>consolidación del Centro Cultural los Ciruelos del Astillero </a:t>
            </a:r>
            <a:r>
              <a:rPr lang="es-MX" sz="1300" spc="-65" dirty="0" err="1" smtClean="0">
                <a:latin typeface="Trebuchet MS"/>
                <a:cs typeface="Trebuchet MS"/>
              </a:rPr>
              <a:t>Copuyo</a:t>
            </a:r>
            <a:endParaRPr lang="es-MX" sz="1300" spc="-65" dirty="0" smtClean="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lang="es-MX" sz="1300" spc="-65" dirty="0" smtClean="0">
                <a:latin typeface="Trebuchet MS"/>
                <a:cs typeface="Trebuchet MS"/>
              </a:rPr>
              <a:t>La </a:t>
            </a:r>
            <a:r>
              <a:rPr lang="es-MX" sz="1300" spc="-65" dirty="0" err="1" smtClean="0">
                <a:latin typeface="Trebuchet MS"/>
                <a:cs typeface="Trebuchet MS"/>
              </a:rPr>
              <a:t>construccion</a:t>
            </a:r>
            <a:r>
              <a:rPr lang="es-MX" sz="1300" spc="-65" dirty="0" smtClean="0">
                <a:latin typeface="Trebuchet MS"/>
                <a:cs typeface="Trebuchet MS"/>
              </a:rPr>
              <a:t> del centro de investigaciones de las artes y cultura de la Tierra Caliente</a:t>
            </a:r>
            <a:endParaRPr lang="es-MX" sz="1300" spc="-60" dirty="0" smtClean="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buFont typeface="Wingdings" pitchFamily="2" charset="2"/>
              <a:buChar char="§"/>
            </a:pPr>
            <a:r>
              <a:rPr sz="1300" spc="-60" dirty="0" err="1" smtClean="0">
                <a:latin typeface="Trebuchet MS"/>
                <a:cs typeface="Trebuchet MS"/>
              </a:rPr>
              <a:t>Fomentar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espacios para la creación y estudio de las </a:t>
            </a:r>
            <a:r>
              <a:rPr sz="1300" spc="-60" dirty="0" err="1">
                <a:latin typeface="Trebuchet MS"/>
                <a:cs typeface="Trebuchet MS"/>
              </a:rPr>
              <a:t>artes</a:t>
            </a:r>
            <a:r>
              <a:rPr sz="1300" spc="-60" dirty="0">
                <a:latin typeface="Trebuchet MS"/>
                <a:cs typeface="Trebuchet MS"/>
              </a:rPr>
              <a:t> </a:t>
            </a:r>
            <a:r>
              <a:rPr sz="1300" spc="-60" dirty="0" err="1" smtClean="0">
                <a:latin typeface="Trebuchet MS"/>
                <a:cs typeface="Trebuchet MS"/>
              </a:rPr>
              <a:t>tradicionales</a:t>
            </a:r>
            <a:endParaRPr sz="1300" spc="-60" dirty="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Wingdings" pitchFamily="2" charset="2"/>
              <a:buChar char="§"/>
            </a:pPr>
            <a:r>
              <a:rPr sz="1300" spc="-60" dirty="0" err="1" smtClean="0">
                <a:latin typeface="Trebuchet MS"/>
                <a:cs typeface="Trebuchet MS"/>
              </a:rPr>
              <a:t>Estudiar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y difundir la música, lírica y baile tradicional</a:t>
            </a: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Wingdings" pitchFamily="2" charset="2"/>
              <a:buChar char="§"/>
            </a:pPr>
            <a:r>
              <a:rPr sz="1300" spc="-60" dirty="0" err="1" smtClean="0">
                <a:latin typeface="Trebuchet MS"/>
                <a:cs typeface="Trebuchet MS"/>
              </a:rPr>
              <a:t>Llevar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a cabo presentaciones artísticas que difundan la riqueza cultural de las regiones</a:t>
            </a:r>
          </a:p>
          <a:p>
            <a:pPr marL="298450" indent="-285750">
              <a:lnSpc>
                <a:spcPct val="100000"/>
              </a:lnSpc>
              <a:spcBef>
                <a:spcPts val="55"/>
              </a:spcBef>
              <a:buFont typeface="Wingdings" pitchFamily="2" charset="2"/>
              <a:buChar char="§"/>
            </a:pPr>
            <a:r>
              <a:rPr sz="1300" spc="-60" dirty="0" err="1" smtClean="0">
                <a:latin typeface="Trebuchet MS"/>
                <a:cs typeface="Trebuchet MS"/>
              </a:rPr>
              <a:t>Contribuir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al entorno social de la tierra caliente por medio de la enseñanza artística</a:t>
            </a: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Wingdings" pitchFamily="2" charset="2"/>
              <a:buChar char="§"/>
            </a:pPr>
            <a:r>
              <a:rPr sz="1300" spc="-60" dirty="0" err="1" smtClean="0">
                <a:latin typeface="Trebuchet MS"/>
                <a:cs typeface="Trebuchet MS"/>
              </a:rPr>
              <a:t>Reforzar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y promover la educación artística con las infancias</a:t>
            </a: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Wingdings" pitchFamily="2" charset="2"/>
              <a:buChar char="§"/>
            </a:pPr>
            <a:r>
              <a:rPr sz="1300" spc="-60" dirty="0" err="1" smtClean="0">
                <a:latin typeface="Trebuchet MS"/>
                <a:cs typeface="Trebuchet MS"/>
              </a:rPr>
              <a:t>Proponer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actividades que involucren las necesidades e intereses de los municipios</a:t>
            </a:r>
          </a:p>
          <a:p>
            <a:pPr marL="298450" marR="5080" indent="-285750">
              <a:lnSpc>
                <a:spcPct val="103299"/>
              </a:lnSpc>
              <a:buFont typeface="Wingdings" pitchFamily="2" charset="2"/>
              <a:buChar char="§"/>
            </a:pPr>
            <a:r>
              <a:rPr sz="1300" spc="-60" dirty="0" err="1" smtClean="0">
                <a:latin typeface="Trebuchet MS"/>
                <a:cs typeface="Trebuchet MS"/>
              </a:rPr>
              <a:t>Diseñar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0" dirty="0">
                <a:latin typeface="Trebuchet MS"/>
                <a:cs typeface="Trebuchet MS"/>
              </a:rPr>
              <a:t>talleres, cursos y campamentos que permitan el acercamiento, la expresión, apropiación y difusión  del patrimonio cultural de las comunidades de la tierra </a:t>
            </a:r>
            <a:r>
              <a:rPr sz="1300" spc="-60" dirty="0" err="1">
                <a:latin typeface="Trebuchet MS"/>
                <a:cs typeface="Trebuchet MS"/>
              </a:rPr>
              <a:t>caliente</a:t>
            </a:r>
            <a:r>
              <a:rPr sz="1300" spc="-60" dirty="0" smtClean="0">
                <a:latin typeface="Trebuchet MS"/>
                <a:cs typeface="Trebuchet MS"/>
              </a:rPr>
              <a:t>.</a:t>
            </a:r>
            <a:endParaRPr lang="es-MX" sz="1300" spc="-60" dirty="0" smtClean="0">
              <a:latin typeface="Trebuchet MS"/>
              <a:cs typeface="Trebuchet MS"/>
            </a:endParaRPr>
          </a:p>
          <a:p>
            <a:pPr marL="298450" marR="5080" indent="-285750">
              <a:lnSpc>
                <a:spcPct val="103299"/>
              </a:lnSpc>
              <a:buFont typeface="Wingdings" pitchFamily="2" charset="2"/>
              <a:buChar char="§"/>
            </a:pPr>
            <a:r>
              <a:rPr lang="es-MX" sz="1300" spc="-60" dirty="0" smtClean="0">
                <a:latin typeface="Trebuchet MS"/>
                <a:cs typeface="Trebuchet MS"/>
              </a:rPr>
              <a:t>Retomar el Festival Cultural de la Tierra Caliente</a:t>
            </a:r>
          </a:p>
          <a:p>
            <a:pPr marL="298450" marR="5080" indent="-285750">
              <a:lnSpc>
                <a:spcPct val="103299"/>
              </a:lnSpc>
              <a:buFont typeface="Wingdings" pitchFamily="2" charset="2"/>
              <a:buChar char="§"/>
            </a:pPr>
            <a:r>
              <a:rPr lang="es-MX" sz="1300" spc="-60" dirty="0" smtClean="0">
                <a:latin typeface="Trebuchet MS"/>
                <a:cs typeface="Trebuchet MS"/>
              </a:rPr>
              <a:t>Celebrar convenios de </a:t>
            </a:r>
            <a:r>
              <a:rPr lang="es-MX" sz="1300" spc="-60" dirty="0" err="1" smtClean="0">
                <a:latin typeface="Trebuchet MS"/>
                <a:cs typeface="Trebuchet MS"/>
              </a:rPr>
              <a:t>colaboracion</a:t>
            </a:r>
            <a:r>
              <a:rPr lang="es-MX" sz="1300" spc="-60" dirty="0" smtClean="0">
                <a:latin typeface="Trebuchet MS"/>
                <a:cs typeface="Trebuchet MS"/>
              </a:rPr>
              <a:t> con los gobiernos locales, estatales y municipales </a:t>
            </a:r>
            <a:r>
              <a:rPr lang="es-MX" sz="1300" spc="-60" dirty="0" err="1" smtClean="0">
                <a:latin typeface="Trebuchet MS"/>
                <a:cs typeface="Trebuchet MS"/>
              </a:rPr>
              <a:t>ademas</a:t>
            </a:r>
            <a:r>
              <a:rPr lang="es-MX" sz="1300" spc="-60" dirty="0" smtClean="0">
                <a:latin typeface="Trebuchet MS"/>
                <a:cs typeface="Trebuchet MS"/>
              </a:rPr>
              <a:t> de con instituciones privadas</a:t>
            </a:r>
            <a:endParaRPr sz="1300" spc="-60" dirty="0">
              <a:latin typeface="Trebuchet MS"/>
              <a:cs typeface="Trebuchet MS"/>
            </a:endParaRPr>
          </a:p>
        </p:txBody>
      </p:sp>
      <p:pic>
        <p:nvPicPr>
          <p:cNvPr id="1027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76200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2424" y="8357473"/>
            <a:ext cx="19367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@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8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110938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14"/>
          <p:cNvSpPr txBox="1"/>
          <p:nvPr/>
        </p:nvSpPr>
        <p:spPr>
          <a:xfrm>
            <a:off x="461192" y="1684188"/>
            <a:ext cx="6942455" cy="14337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</a:pPr>
            <a:r>
              <a:rPr sz="1300" b="1" spc="15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P</a:t>
            </a:r>
            <a:r>
              <a:rPr sz="1300" b="1" spc="-3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royectos</a:t>
            </a:r>
            <a:r>
              <a:rPr sz="1300" b="1" spc="-18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5" dirty="0" smtClean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b="1" spc="-18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desarrollo</a:t>
            </a:r>
            <a:r>
              <a:rPr sz="1300" b="1" spc="-18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55" dirty="0" smtClean="0">
                <a:solidFill>
                  <a:srgbClr val="191919"/>
                </a:solidFill>
                <a:latin typeface="Trebuchet MS"/>
                <a:cs typeface="Trebuchet MS"/>
              </a:rPr>
              <a:t>2024-2025</a:t>
            </a:r>
            <a:endParaRPr sz="13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 dirty="0" smtClean="0">
              <a:latin typeface="Trebuchet MS"/>
              <a:cs typeface="Trebuchet MS"/>
            </a:endParaRPr>
          </a:p>
          <a:p>
            <a:pPr marL="17145" marR="5080">
              <a:lnSpc>
                <a:spcPts val="1540"/>
              </a:lnSpc>
              <a:buChar char="-"/>
              <a:tabLst>
                <a:tab pos="128270" algn="l"/>
              </a:tabLst>
            </a:pPr>
            <a:r>
              <a:rPr sz="1300" spc="-5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Construcción</a:t>
            </a:r>
            <a:r>
              <a:rPr sz="1300" spc="-50" dirty="0" smtClean="0">
                <a:solidFill>
                  <a:srgbClr val="191919"/>
                </a:solidFill>
                <a:latin typeface="Trebuchet MS"/>
                <a:cs typeface="Trebuchet MS"/>
              </a:rPr>
              <a:t>,</a:t>
            </a:r>
            <a:r>
              <a:rPr sz="1300" spc="5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ampliación</a:t>
            </a:r>
            <a:r>
              <a:rPr sz="1300" spc="5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5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mejoras</a:t>
            </a:r>
            <a:r>
              <a:rPr sz="1300" spc="5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5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5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instalaciones</a:t>
            </a:r>
            <a:r>
              <a:rPr sz="1300" spc="5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 smtClean="0">
                <a:solidFill>
                  <a:srgbClr val="191919"/>
                </a:solidFill>
                <a:latin typeface="Trebuchet MS"/>
                <a:cs typeface="Trebuchet MS"/>
              </a:rPr>
              <a:t>del</a:t>
            </a:r>
            <a:r>
              <a:rPr sz="1300" spc="5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25" dirty="0" smtClean="0">
                <a:solidFill>
                  <a:srgbClr val="191919"/>
                </a:solidFill>
                <a:latin typeface="Trebuchet MS"/>
                <a:cs typeface="Trebuchet MS"/>
              </a:rPr>
              <a:t>Centro</a:t>
            </a:r>
            <a:r>
              <a:rPr sz="1300" spc="5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 smtClean="0">
                <a:solidFill>
                  <a:srgbClr val="191919"/>
                </a:solidFill>
                <a:latin typeface="Trebuchet MS"/>
                <a:cs typeface="Trebuchet MS"/>
              </a:rPr>
              <a:t>Cultural:</a:t>
            </a:r>
            <a:r>
              <a:rPr sz="1300" spc="5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 smtClean="0">
                <a:solidFill>
                  <a:srgbClr val="191919"/>
                </a:solidFill>
                <a:latin typeface="Trebuchet MS"/>
                <a:cs typeface="Trebuchet MS"/>
              </a:rPr>
              <a:t>El</a:t>
            </a:r>
            <a:r>
              <a:rPr sz="1300" spc="5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Astillero</a:t>
            </a:r>
            <a:r>
              <a:rPr sz="1300" spc="5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 smtClean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spc="5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3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Copuyo</a:t>
            </a:r>
            <a:r>
              <a:rPr sz="1300" spc="-30" dirty="0" smtClean="0">
                <a:solidFill>
                  <a:srgbClr val="191919"/>
                </a:solidFill>
                <a:latin typeface="Trebuchet MS"/>
                <a:cs typeface="Trebuchet MS"/>
              </a:rPr>
              <a:t>, </a:t>
            </a:r>
            <a:r>
              <a:rPr sz="1300" spc="-37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Tzitzio</a:t>
            </a:r>
            <a:r>
              <a:rPr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,</a:t>
            </a:r>
            <a:r>
              <a:rPr sz="1300" spc="-204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 smtClean="0">
                <a:solidFill>
                  <a:srgbClr val="191919"/>
                </a:solidFill>
                <a:latin typeface="Trebuchet MS"/>
                <a:cs typeface="Trebuchet MS"/>
              </a:rPr>
              <a:t>Mich.</a:t>
            </a:r>
            <a:endParaRPr sz="1300" dirty="0" smtClean="0">
              <a:latin typeface="Trebuchet MS"/>
              <a:cs typeface="Trebuchet MS"/>
            </a:endParaRPr>
          </a:p>
          <a:p>
            <a:pPr marL="97790" indent="-81280">
              <a:lnSpc>
                <a:spcPts val="1475"/>
              </a:lnSpc>
              <a:buChar char="-"/>
              <a:tabLst>
                <a:tab pos="98425" algn="l"/>
              </a:tabLst>
            </a:pPr>
            <a:r>
              <a:rPr sz="1300" spc="-4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Creación</a:t>
            </a:r>
            <a:r>
              <a:rPr sz="1300" spc="-20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20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25" dirty="0" smtClean="0">
                <a:solidFill>
                  <a:srgbClr val="191919"/>
                </a:solidFill>
                <a:latin typeface="Trebuchet MS"/>
                <a:cs typeface="Trebuchet MS"/>
              </a:rPr>
              <a:t>Club</a:t>
            </a:r>
            <a:r>
              <a:rPr sz="1300" spc="-19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20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amigos</a:t>
            </a:r>
            <a:r>
              <a:rPr sz="1300" spc="-19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ecológicos</a:t>
            </a:r>
            <a:r>
              <a:rPr sz="1300" spc="-19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para</a:t>
            </a:r>
            <a:r>
              <a:rPr sz="1300" spc="-19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-19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poblaciones</a:t>
            </a:r>
            <a:r>
              <a:rPr sz="1300" spc="-19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marginadas</a:t>
            </a:r>
            <a:r>
              <a:rPr sz="1300" spc="-85" dirty="0" smtClean="0">
                <a:solidFill>
                  <a:srgbClr val="191919"/>
                </a:solidFill>
                <a:latin typeface="Trebuchet MS"/>
                <a:cs typeface="Trebuchet MS"/>
              </a:rPr>
              <a:t>.</a:t>
            </a:r>
            <a:endParaRPr sz="1300" dirty="0" smtClean="0">
              <a:latin typeface="Trebuchet MS"/>
              <a:cs typeface="Trebuchet MS"/>
            </a:endParaRPr>
          </a:p>
          <a:p>
            <a:pPr marL="97790" indent="-81280">
              <a:lnSpc>
                <a:spcPts val="1550"/>
              </a:lnSpc>
              <a:buChar char="-"/>
              <a:tabLst>
                <a:tab pos="98425" algn="l"/>
              </a:tabLst>
            </a:pPr>
            <a:r>
              <a:rPr sz="1300" spc="-95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Trabajos</a:t>
            </a:r>
            <a:r>
              <a:rPr sz="1300" spc="-19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19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saneamiento</a:t>
            </a:r>
            <a:r>
              <a:rPr sz="1300" spc="-80" dirty="0" smtClean="0">
                <a:solidFill>
                  <a:srgbClr val="191919"/>
                </a:solidFill>
                <a:latin typeface="Trebuchet MS"/>
                <a:cs typeface="Trebuchet MS"/>
              </a:rPr>
              <a:t>,</a:t>
            </a:r>
            <a:r>
              <a:rPr sz="1300" spc="-19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educación</a:t>
            </a:r>
            <a:r>
              <a:rPr sz="1300" spc="-80" dirty="0" smtClean="0">
                <a:solidFill>
                  <a:srgbClr val="191919"/>
                </a:solidFill>
                <a:latin typeface="Trebuchet MS"/>
                <a:cs typeface="Trebuchet MS"/>
              </a:rPr>
              <a:t>,</a:t>
            </a:r>
            <a:r>
              <a:rPr sz="1300" spc="-19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protección</a:t>
            </a:r>
            <a:r>
              <a:rPr sz="1300" spc="-19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19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rehabilitación</a:t>
            </a:r>
            <a:r>
              <a:rPr sz="1300" spc="-19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 smtClean="0">
                <a:solidFill>
                  <a:srgbClr val="191919"/>
                </a:solidFill>
                <a:latin typeface="Trebuchet MS"/>
                <a:cs typeface="Trebuchet MS"/>
              </a:rPr>
              <a:t>del</a:t>
            </a:r>
            <a:r>
              <a:rPr sz="1300" spc="-19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 smtClean="0">
                <a:solidFill>
                  <a:srgbClr val="191919"/>
                </a:solidFill>
                <a:latin typeface="Trebuchet MS"/>
                <a:cs typeface="Trebuchet MS"/>
              </a:rPr>
              <a:t>Río</a:t>
            </a:r>
            <a:r>
              <a:rPr sz="1300" spc="-19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3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Copuyo</a:t>
            </a:r>
            <a:r>
              <a:rPr sz="1300" spc="-30" dirty="0" smtClean="0">
                <a:solidFill>
                  <a:srgbClr val="191919"/>
                </a:solidFill>
                <a:latin typeface="Trebuchet MS"/>
                <a:cs typeface="Trebuchet MS"/>
              </a:rPr>
              <a:t>.</a:t>
            </a:r>
            <a:endParaRPr sz="13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 dirty="0">
              <a:latin typeface="Trebuchet MS"/>
              <a:cs typeface="Trebuchet MS"/>
            </a:endParaRPr>
          </a:p>
        </p:txBody>
      </p:sp>
      <p:pic>
        <p:nvPicPr>
          <p:cNvPr id="6146" name="Picture 2" descr="D:\Google-Fotos\IMG-20210130-WA00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21" y="3299062"/>
            <a:ext cx="2669203" cy="35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Google-Fotos\ChanequeSon\354583857_6317823201587312_1185518084002244797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950800"/>
            <a:ext cx="4050847" cy="303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Google-Fotos\Lugares y paisajes\IMG_20200923_08143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40" y="3307365"/>
            <a:ext cx="40005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91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2424" y="8357473"/>
            <a:ext cx="19367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@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18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110938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14"/>
          <p:cNvSpPr txBox="1"/>
          <p:nvPr/>
        </p:nvSpPr>
        <p:spPr>
          <a:xfrm>
            <a:off x="461192" y="1684188"/>
            <a:ext cx="6942455" cy="65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</a:pPr>
            <a:r>
              <a:rPr lang="es-MX" sz="1300" b="1" spc="15" dirty="0" smtClean="0">
                <a:solidFill>
                  <a:srgbClr val="191919"/>
                </a:solidFill>
                <a:latin typeface="Trebuchet MS"/>
                <a:cs typeface="Trebuchet MS"/>
              </a:rPr>
              <a:t>Nuestro vínculos institucionales</a:t>
            </a:r>
            <a:endParaRPr sz="13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500" dirty="0">
              <a:latin typeface="Trebuchet MS"/>
              <a:cs typeface="Trebuchet MS"/>
            </a:endParaRPr>
          </a:p>
        </p:txBody>
      </p:sp>
      <p:pic>
        <p:nvPicPr>
          <p:cNvPr id="2050" name="Picture 2" descr="C:\Users\spawn\Downloads\pngeg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00" y="2262255"/>
            <a:ext cx="2424000" cy="204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pawn\Downloads\channels4_profil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553" y="2209800"/>
            <a:ext cx="2222047" cy="222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pawn\Downloads\imag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3622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4"/>
          <p:cNvSpPr txBox="1"/>
          <p:nvPr/>
        </p:nvSpPr>
        <p:spPr>
          <a:xfrm>
            <a:off x="414597" y="5257800"/>
            <a:ext cx="3243004" cy="41062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</a:pPr>
            <a:r>
              <a:rPr lang="es-MX" sz="1400" b="1" spc="15" dirty="0" smtClean="0">
                <a:solidFill>
                  <a:srgbClr val="191919"/>
                </a:solidFill>
                <a:latin typeface="Trebuchet MS"/>
                <a:cs typeface="Trebuchet MS"/>
              </a:rPr>
              <a:t>Nuestros principales colaboradores</a:t>
            </a:r>
          </a:p>
          <a:p>
            <a:pPr marL="17145">
              <a:lnSpc>
                <a:spcPct val="100000"/>
              </a:lnSpc>
            </a:pPr>
            <a:endParaRPr lang="es-MX" sz="1400" b="1" spc="15" dirty="0">
              <a:solidFill>
                <a:srgbClr val="191919"/>
              </a:solidFill>
              <a:latin typeface="Trebuchet MS"/>
              <a:cs typeface="Trebuchet MS"/>
            </a:endParaRPr>
          </a:p>
          <a:p>
            <a:pPr marL="17145"/>
            <a:r>
              <a:rPr lang="es-MX" sz="1400" dirty="0">
                <a:latin typeface="Trebuchet MS"/>
                <a:cs typeface="Trebuchet MS"/>
              </a:rPr>
              <a:t>Jorge Amos Martínez Ayala</a:t>
            </a:r>
          </a:p>
          <a:p>
            <a:pPr marL="17145"/>
            <a:r>
              <a:rPr lang="es-MX" sz="1400" dirty="0">
                <a:latin typeface="Trebuchet MS"/>
                <a:cs typeface="Trebuchet MS"/>
              </a:rPr>
              <a:t>Gilberto Dávalos Liviano</a:t>
            </a:r>
          </a:p>
          <a:p>
            <a:pPr marL="17145"/>
            <a:r>
              <a:rPr lang="es-MX" sz="1400" dirty="0">
                <a:latin typeface="Trebuchet MS"/>
                <a:cs typeface="Trebuchet MS"/>
              </a:rPr>
              <a:t>Galileo Cambrón</a:t>
            </a:r>
          </a:p>
          <a:p>
            <a:pPr marL="17145"/>
            <a:r>
              <a:rPr lang="es-MX" sz="1400" dirty="0">
                <a:latin typeface="Trebuchet MS"/>
                <a:cs typeface="Trebuchet MS"/>
              </a:rPr>
              <a:t>Ana Zarina Palafox</a:t>
            </a:r>
          </a:p>
          <a:p>
            <a:pPr marL="17145">
              <a:lnSpc>
                <a:spcPct val="100000"/>
              </a:lnSpc>
            </a:pPr>
            <a:r>
              <a:rPr lang="es-MX" sz="1400" dirty="0" err="1" smtClean="0">
                <a:latin typeface="Trebuchet MS"/>
                <a:cs typeface="Trebuchet MS"/>
              </a:rPr>
              <a:t>Zyanya</a:t>
            </a:r>
            <a:r>
              <a:rPr lang="es-MX" sz="1400" dirty="0" smtClean="0">
                <a:latin typeface="Trebuchet MS"/>
                <a:cs typeface="Trebuchet MS"/>
              </a:rPr>
              <a:t> </a:t>
            </a:r>
            <a:r>
              <a:rPr lang="es-MX" sz="1400" dirty="0" err="1" smtClean="0">
                <a:latin typeface="Trebuchet MS"/>
                <a:cs typeface="Trebuchet MS"/>
              </a:rPr>
              <a:t>Analco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>
              <a:lnSpc>
                <a:spcPct val="100000"/>
              </a:lnSpc>
            </a:pPr>
            <a:r>
              <a:rPr lang="es-MX" sz="1400" dirty="0" smtClean="0">
                <a:latin typeface="Trebuchet MS"/>
                <a:cs typeface="Trebuchet MS"/>
              </a:rPr>
              <a:t>Juan </a:t>
            </a:r>
            <a:r>
              <a:rPr lang="es-MX" sz="1400" dirty="0">
                <a:latin typeface="Trebuchet MS"/>
                <a:cs typeface="Trebuchet MS"/>
              </a:rPr>
              <a:t>Carlos </a:t>
            </a:r>
            <a:r>
              <a:rPr lang="es-MX" sz="1400" dirty="0" smtClean="0">
                <a:latin typeface="Trebuchet MS"/>
                <a:cs typeface="Trebuchet MS"/>
              </a:rPr>
              <a:t>Isauro</a:t>
            </a:r>
          </a:p>
          <a:p>
            <a:pPr marL="17145">
              <a:lnSpc>
                <a:spcPct val="100000"/>
              </a:lnSpc>
            </a:pPr>
            <a:r>
              <a:rPr lang="es-MX" sz="1400" dirty="0" smtClean="0">
                <a:latin typeface="Trebuchet MS"/>
                <a:cs typeface="Trebuchet MS"/>
              </a:rPr>
              <a:t>Cloe Pérez</a:t>
            </a:r>
          </a:p>
          <a:p>
            <a:pPr marL="17145">
              <a:lnSpc>
                <a:spcPct val="100000"/>
              </a:lnSpc>
            </a:pPr>
            <a:r>
              <a:rPr lang="es-MX" sz="1400" dirty="0" smtClean="0">
                <a:latin typeface="Trebuchet MS"/>
                <a:cs typeface="Trebuchet MS"/>
              </a:rPr>
              <a:t>Ana </a:t>
            </a:r>
            <a:r>
              <a:rPr lang="es-MX" sz="1400" dirty="0">
                <a:latin typeface="Trebuchet MS"/>
                <a:cs typeface="Trebuchet MS"/>
              </a:rPr>
              <a:t>Margarita </a:t>
            </a:r>
            <a:r>
              <a:rPr lang="es-MX" sz="1400" dirty="0" err="1">
                <a:latin typeface="Trebuchet MS"/>
                <a:cs typeface="Trebuchet MS"/>
              </a:rPr>
              <a:t>Alanis</a:t>
            </a:r>
            <a:r>
              <a:rPr lang="es-MX" sz="1400" dirty="0">
                <a:latin typeface="Trebuchet MS"/>
                <a:cs typeface="Trebuchet MS"/>
              </a:rPr>
              <a:t> 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>
              <a:lnSpc>
                <a:spcPct val="100000"/>
              </a:lnSpc>
            </a:pPr>
            <a:r>
              <a:rPr lang="es-MX" sz="1400" dirty="0" err="1" smtClean="0">
                <a:latin typeface="Trebuchet MS"/>
                <a:cs typeface="Trebuchet MS"/>
              </a:rPr>
              <a:t>Angeles</a:t>
            </a:r>
            <a:r>
              <a:rPr lang="es-MX" sz="1400" dirty="0" smtClean="0">
                <a:latin typeface="Trebuchet MS"/>
                <a:cs typeface="Trebuchet MS"/>
              </a:rPr>
              <a:t> Rubio</a:t>
            </a:r>
          </a:p>
          <a:p>
            <a:pPr marL="17145">
              <a:lnSpc>
                <a:spcPct val="100000"/>
              </a:lnSpc>
            </a:pPr>
            <a:r>
              <a:rPr lang="es-MX" sz="1400" dirty="0" smtClean="0">
                <a:latin typeface="Trebuchet MS"/>
                <a:cs typeface="Trebuchet MS"/>
              </a:rPr>
              <a:t>Allan </a:t>
            </a:r>
            <a:r>
              <a:rPr lang="es-MX" sz="1400" dirty="0">
                <a:latin typeface="Trebuchet MS"/>
                <a:cs typeface="Trebuchet MS"/>
              </a:rPr>
              <a:t>Ulises </a:t>
            </a:r>
            <a:r>
              <a:rPr lang="es-MX" sz="1400" dirty="0" smtClean="0">
                <a:latin typeface="Trebuchet MS"/>
                <a:cs typeface="Trebuchet MS"/>
              </a:rPr>
              <a:t>Zepeda </a:t>
            </a:r>
            <a:r>
              <a:rPr lang="es-MX" sz="1400" dirty="0">
                <a:latin typeface="Trebuchet MS"/>
                <a:cs typeface="Trebuchet MS"/>
              </a:rPr>
              <a:t>Ibarra 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>
              <a:lnSpc>
                <a:spcPct val="100000"/>
              </a:lnSpc>
            </a:pPr>
            <a:r>
              <a:rPr lang="es-MX" sz="1400" dirty="0" smtClean="0">
                <a:latin typeface="Trebuchet MS"/>
                <a:cs typeface="Trebuchet MS"/>
              </a:rPr>
              <a:t>Enrique </a:t>
            </a:r>
            <a:r>
              <a:rPr lang="es-MX" sz="1400" dirty="0">
                <a:latin typeface="Trebuchet MS"/>
                <a:cs typeface="Trebuchet MS"/>
              </a:rPr>
              <a:t>López Villanueva 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>
              <a:lnSpc>
                <a:spcPct val="100000"/>
              </a:lnSpc>
            </a:pPr>
            <a:r>
              <a:rPr lang="es-MX" sz="1400" dirty="0" smtClean="0">
                <a:latin typeface="Trebuchet MS"/>
                <a:cs typeface="Trebuchet MS"/>
              </a:rPr>
              <a:t>Elizabeth </a:t>
            </a:r>
            <a:r>
              <a:rPr lang="es-MX" sz="1400" dirty="0">
                <a:latin typeface="Trebuchet MS"/>
                <a:cs typeface="Trebuchet MS"/>
              </a:rPr>
              <a:t>Avendaño </a:t>
            </a:r>
            <a:r>
              <a:rPr lang="es-MX" sz="1400" dirty="0" err="1" smtClean="0">
                <a:latin typeface="Trebuchet MS"/>
                <a:cs typeface="Trebuchet MS"/>
              </a:rPr>
              <a:t>Sayagua</a:t>
            </a:r>
            <a:r>
              <a:rPr lang="es-MX" sz="1400" dirty="0" smtClean="0">
                <a:latin typeface="Trebuchet MS"/>
                <a:cs typeface="Trebuchet MS"/>
              </a:rPr>
              <a:t> </a:t>
            </a:r>
          </a:p>
          <a:p>
            <a:pPr marL="17145">
              <a:lnSpc>
                <a:spcPct val="100000"/>
              </a:lnSpc>
            </a:pPr>
            <a:r>
              <a:rPr lang="es-MX" sz="1400" dirty="0" err="1" smtClean="0">
                <a:latin typeface="Trebuchet MS"/>
                <a:cs typeface="Trebuchet MS"/>
              </a:rPr>
              <a:t>Cerissa</a:t>
            </a:r>
            <a:r>
              <a:rPr lang="es-MX" sz="1400" dirty="0" smtClean="0">
                <a:latin typeface="Trebuchet MS"/>
                <a:cs typeface="Trebuchet MS"/>
              </a:rPr>
              <a:t> </a:t>
            </a:r>
            <a:r>
              <a:rPr lang="es-MX" sz="1400" dirty="0">
                <a:latin typeface="Trebuchet MS"/>
                <a:cs typeface="Trebuchet MS"/>
              </a:rPr>
              <a:t>Oseguera 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>
              <a:lnSpc>
                <a:spcPct val="100000"/>
              </a:lnSpc>
            </a:pPr>
            <a:r>
              <a:rPr lang="es-MX" sz="1400" dirty="0" smtClean="0">
                <a:latin typeface="Trebuchet MS"/>
                <a:cs typeface="Trebuchet MS"/>
              </a:rPr>
              <a:t>Félix </a:t>
            </a:r>
            <a:r>
              <a:rPr lang="es-MX" sz="1400" dirty="0">
                <a:latin typeface="Trebuchet MS"/>
                <a:cs typeface="Trebuchet MS"/>
              </a:rPr>
              <a:t>Ruiz </a:t>
            </a:r>
            <a:r>
              <a:rPr lang="es-MX" sz="1400" dirty="0" smtClean="0">
                <a:latin typeface="Trebuchet MS"/>
                <a:cs typeface="Trebuchet MS"/>
              </a:rPr>
              <a:t>Sánchez</a:t>
            </a:r>
          </a:p>
          <a:p>
            <a:pPr marL="17145">
              <a:lnSpc>
                <a:spcPct val="100000"/>
              </a:lnSpc>
            </a:pPr>
            <a:r>
              <a:rPr lang="es-MX" sz="1400" dirty="0" smtClean="0">
                <a:latin typeface="Trebuchet MS"/>
                <a:cs typeface="Trebuchet MS"/>
              </a:rPr>
              <a:t>Patricia Gordillo </a:t>
            </a:r>
            <a:r>
              <a:rPr lang="es-MX" sz="1400" dirty="0" smtClean="0">
                <a:latin typeface="Trebuchet MS"/>
                <a:cs typeface="Trebuchet MS"/>
              </a:rPr>
              <a:t>Santiago</a:t>
            </a:r>
          </a:p>
          <a:p>
            <a:pPr marL="17145">
              <a:lnSpc>
                <a:spcPct val="100000"/>
              </a:lnSpc>
            </a:pPr>
            <a:r>
              <a:rPr lang="es-MX" sz="1400" dirty="0">
                <a:latin typeface="Trebuchet MS"/>
                <a:cs typeface="Trebuchet MS"/>
              </a:rPr>
              <a:t>Mónica Huerta </a:t>
            </a:r>
            <a:r>
              <a:rPr lang="es-MX" sz="1400" dirty="0" smtClean="0">
                <a:latin typeface="Trebuchet MS"/>
                <a:cs typeface="Trebuchet MS"/>
              </a:rPr>
              <a:t>Espinoza</a:t>
            </a:r>
          </a:p>
          <a:p>
            <a:pPr marL="17145">
              <a:lnSpc>
                <a:spcPct val="100000"/>
              </a:lnSpc>
            </a:pPr>
            <a:r>
              <a:rPr lang="es-MX" sz="1400" dirty="0">
                <a:latin typeface="Trebuchet MS"/>
                <a:cs typeface="Trebuchet MS"/>
              </a:rPr>
              <a:t>Mariela Rodríguez </a:t>
            </a:r>
            <a:r>
              <a:rPr lang="es-MX" sz="1400" dirty="0" smtClean="0">
                <a:latin typeface="Trebuchet MS"/>
                <a:cs typeface="Trebuchet MS"/>
              </a:rPr>
              <a:t>Piña</a:t>
            </a:r>
            <a:endParaRPr sz="1400" dirty="0" smtClean="0">
              <a:latin typeface="Trebuchet MS"/>
              <a:cs typeface="Trebuchet MS"/>
            </a:endParaRPr>
          </a:p>
        </p:txBody>
      </p:sp>
      <p:sp>
        <p:nvSpPr>
          <p:cNvPr id="15" name="object 14"/>
          <p:cNvSpPr txBox="1"/>
          <p:nvPr/>
        </p:nvSpPr>
        <p:spPr>
          <a:xfrm>
            <a:off x="3843596" y="5257800"/>
            <a:ext cx="3243004" cy="41062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</a:pPr>
            <a:r>
              <a:rPr lang="es-MX" sz="1400" b="1" spc="15" dirty="0" smtClean="0">
                <a:solidFill>
                  <a:srgbClr val="191919"/>
                </a:solidFill>
                <a:latin typeface="Trebuchet MS"/>
                <a:cs typeface="Trebuchet MS"/>
              </a:rPr>
              <a:t>Grupos artísticos que hemos apoyado</a:t>
            </a:r>
            <a:endParaRPr lang="es-MX" sz="1400" b="1" spc="15" dirty="0">
              <a:solidFill>
                <a:srgbClr val="191919"/>
              </a:solidFill>
              <a:latin typeface="Trebuchet MS"/>
              <a:cs typeface="Trebuchet MS"/>
            </a:endParaRPr>
          </a:p>
          <a:p>
            <a:pPr marL="17145"/>
            <a:endParaRPr lang="es-MX" sz="1400" b="1" i="1" dirty="0" smtClean="0">
              <a:latin typeface="Trebuchet MS"/>
              <a:cs typeface="Trebuchet MS"/>
            </a:endParaRPr>
          </a:p>
          <a:p>
            <a:pPr marL="17145"/>
            <a:r>
              <a:rPr lang="es-MX" sz="1400" b="1" i="1" dirty="0" smtClean="0">
                <a:latin typeface="Trebuchet MS"/>
                <a:cs typeface="Trebuchet MS"/>
              </a:rPr>
              <a:t>Guerrero:</a:t>
            </a:r>
            <a:r>
              <a:rPr lang="es-MX" sz="1400" dirty="0" smtClean="0">
                <a:latin typeface="Trebuchet MS"/>
                <a:cs typeface="Trebuchet MS"/>
              </a:rPr>
              <a:t> </a:t>
            </a:r>
            <a:r>
              <a:rPr lang="es-MX" sz="1400" dirty="0">
                <a:latin typeface="Trebuchet MS"/>
                <a:cs typeface="Trebuchet MS"/>
              </a:rPr>
              <a:t>Los Nietos de don </a:t>
            </a:r>
            <a:r>
              <a:rPr lang="es-MX" sz="1400" dirty="0" smtClean="0">
                <a:latin typeface="Trebuchet MS"/>
                <a:cs typeface="Trebuchet MS"/>
              </a:rPr>
              <a:t>Juan, Grupo </a:t>
            </a:r>
            <a:r>
              <a:rPr lang="es-MX" sz="1400" dirty="0">
                <a:latin typeface="Trebuchet MS"/>
                <a:cs typeface="Trebuchet MS"/>
              </a:rPr>
              <a:t>Arroyo </a:t>
            </a:r>
            <a:r>
              <a:rPr lang="es-MX" sz="1400" dirty="0" smtClean="0">
                <a:latin typeface="Trebuchet MS"/>
                <a:cs typeface="Trebuchet MS"/>
              </a:rPr>
              <a:t>Grande,</a:t>
            </a: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Cielo </a:t>
            </a:r>
            <a:r>
              <a:rPr lang="es-MX" sz="1400" dirty="0" err="1" smtClean="0">
                <a:latin typeface="Trebuchet MS"/>
                <a:cs typeface="Trebuchet MS"/>
              </a:rPr>
              <a:t>tixtleco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Grupo </a:t>
            </a:r>
            <a:r>
              <a:rPr lang="es-MX" sz="1400" dirty="0">
                <a:latin typeface="Trebuchet MS"/>
                <a:cs typeface="Trebuchet MS"/>
              </a:rPr>
              <a:t>regional “</a:t>
            </a:r>
            <a:r>
              <a:rPr lang="es-MX" sz="1400" dirty="0" err="1">
                <a:latin typeface="Trebuchet MS"/>
                <a:cs typeface="Trebuchet MS"/>
              </a:rPr>
              <a:t>Ajuchitlan</a:t>
            </a:r>
            <a:r>
              <a:rPr lang="es-MX" sz="1400" dirty="0">
                <a:latin typeface="Trebuchet MS"/>
                <a:cs typeface="Trebuchet MS"/>
              </a:rPr>
              <a:t>”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/>
            <a:endParaRPr lang="es-MX" sz="1400" dirty="0">
              <a:latin typeface="Trebuchet MS"/>
              <a:cs typeface="Trebuchet MS"/>
            </a:endParaRPr>
          </a:p>
          <a:p>
            <a:pPr marL="17145"/>
            <a:r>
              <a:rPr lang="es-MX" sz="1400" b="1" i="1" dirty="0" smtClean="0">
                <a:latin typeface="Trebuchet MS"/>
                <a:cs typeface="Trebuchet MS"/>
              </a:rPr>
              <a:t>Jalisco:</a:t>
            </a:r>
            <a:r>
              <a:rPr lang="es-MX" sz="1400" dirty="0" smtClean="0">
                <a:latin typeface="Trebuchet MS"/>
                <a:cs typeface="Trebuchet MS"/>
              </a:rPr>
              <a:t> </a:t>
            </a:r>
            <a:r>
              <a:rPr lang="es-MX" sz="1400" dirty="0">
                <a:latin typeface="Trebuchet MS"/>
                <a:cs typeface="Trebuchet MS"/>
              </a:rPr>
              <a:t>Los </a:t>
            </a:r>
            <a:r>
              <a:rPr lang="es-MX" sz="1400" dirty="0" smtClean="0">
                <a:latin typeface="Trebuchet MS"/>
                <a:cs typeface="Trebuchet MS"/>
              </a:rPr>
              <a:t>Choznos, </a:t>
            </a: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Los </a:t>
            </a:r>
            <a:r>
              <a:rPr lang="es-MX" sz="1400" dirty="0" err="1">
                <a:latin typeface="Trebuchet MS"/>
                <a:cs typeface="Trebuchet MS"/>
              </a:rPr>
              <a:t>P</a:t>
            </a:r>
            <a:r>
              <a:rPr lang="es-MX" sz="1400" dirty="0" err="1" smtClean="0">
                <a:latin typeface="Trebuchet MS"/>
                <a:cs typeface="Trebuchet MS"/>
              </a:rPr>
              <a:t>italleros</a:t>
            </a:r>
            <a:r>
              <a:rPr lang="es-MX" sz="1400" dirty="0" smtClean="0">
                <a:latin typeface="Trebuchet MS"/>
                <a:cs typeface="Trebuchet MS"/>
              </a:rPr>
              <a:t>,</a:t>
            </a: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Los </a:t>
            </a:r>
            <a:r>
              <a:rPr lang="es-MX" sz="1400" dirty="0" err="1">
                <a:latin typeface="Trebuchet MS"/>
                <a:cs typeface="Trebuchet MS"/>
              </a:rPr>
              <a:t>T</a:t>
            </a:r>
            <a:r>
              <a:rPr lang="es-MX" sz="1400" dirty="0" err="1" smtClean="0">
                <a:latin typeface="Trebuchet MS"/>
                <a:cs typeface="Trebuchet MS"/>
              </a:rPr>
              <a:t>ecuexes</a:t>
            </a:r>
            <a:r>
              <a:rPr lang="es-MX" sz="1400" dirty="0" smtClean="0">
                <a:latin typeface="Trebuchet MS"/>
                <a:cs typeface="Trebuchet MS"/>
              </a:rPr>
              <a:t> </a:t>
            </a:r>
          </a:p>
          <a:p>
            <a:pPr marL="17145"/>
            <a:endParaRPr lang="es-MX" sz="1400" dirty="0">
              <a:latin typeface="Trebuchet MS"/>
              <a:cs typeface="Trebuchet MS"/>
            </a:endParaRPr>
          </a:p>
          <a:p>
            <a:pPr marL="17145"/>
            <a:r>
              <a:rPr lang="es-MX" sz="1400" b="1" i="1" dirty="0" smtClean="0">
                <a:latin typeface="Trebuchet MS"/>
                <a:cs typeface="Trebuchet MS"/>
              </a:rPr>
              <a:t>Michoacán: </a:t>
            </a:r>
            <a:r>
              <a:rPr lang="es-MX" sz="1400" dirty="0" err="1" smtClean="0">
                <a:latin typeface="Trebuchet MS"/>
                <a:cs typeface="Trebuchet MS"/>
              </a:rPr>
              <a:t>ChanequeSon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Gusto por el son</a:t>
            </a: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Los Guachitos de </a:t>
            </a:r>
            <a:r>
              <a:rPr lang="es-MX" sz="1400" dirty="0" err="1" smtClean="0">
                <a:latin typeface="Trebuchet MS"/>
                <a:cs typeface="Trebuchet MS"/>
              </a:rPr>
              <a:t>Tiquicheo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/>
            <a:r>
              <a:rPr lang="es-MX" sz="1400" dirty="0">
                <a:latin typeface="Trebuchet MS"/>
                <a:cs typeface="Trebuchet MS"/>
              </a:rPr>
              <a:t>Sonidos del </a:t>
            </a:r>
            <a:r>
              <a:rPr lang="es-MX" sz="1400" dirty="0" smtClean="0">
                <a:latin typeface="Trebuchet MS"/>
                <a:cs typeface="Trebuchet MS"/>
              </a:rPr>
              <a:t>Balsas</a:t>
            </a: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Los jilguerillos de Huerto</a:t>
            </a: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Los </a:t>
            </a:r>
            <a:r>
              <a:rPr lang="es-MX" sz="1400" dirty="0" err="1" smtClean="0">
                <a:latin typeface="Trebuchet MS"/>
                <a:cs typeface="Trebuchet MS"/>
              </a:rPr>
              <a:t>Capoteños</a:t>
            </a:r>
            <a:endParaRPr lang="es-MX" sz="1400" dirty="0" smtClean="0">
              <a:latin typeface="Trebuchet MS"/>
              <a:cs typeface="Trebuchet MS"/>
            </a:endParaRP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Los </a:t>
            </a:r>
            <a:r>
              <a:rPr lang="es-MX" sz="1400" dirty="0" err="1" smtClean="0">
                <a:latin typeface="Trebuchet MS"/>
                <a:cs typeface="Trebuchet MS"/>
              </a:rPr>
              <a:t>Caracuaros</a:t>
            </a:r>
            <a:endParaRPr lang="es-MX" sz="1400" dirty="0">
              <a:latin typeface="Trebuchet MS"/>
              <a:cs typeface="Trebuchet MS"/>
            </a:endParaRPr>
          </a:p>
          <a:p>
            <a:pPr marL="17145"/>
            <a:r>
              <a:rPr lang="es-MX" sz="1400" dirty="0" smtClean="0">
                <a:latin typeface="Trebuchet MS"/>
                <a:cs typeface="Trebuchet MS"/>
              </a:rPr>
              <a:t>Los </a:t>
            </a:r>
            <a:r>
              <a:rPr lang="es-MX" sz="1400" dirty="0" err="1" smtClean="0">
                <a:latin typeface="Trebuchet MS"/>
                <a:cs typeface="Trebuchet MS"/>
              </a:rPr>
              <a:t>Purepechas</a:t>
            </a:r>
            <a:endParaRPr lang="es-MX" sz="14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656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31" y="7755799"/>
            <a:ext cx="4594993" cy="228531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192" y="7703071"/>
            <a:ext cx="2009139" cy="6027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20"/>
              </a:lnSpc>
              <a:spcBef>
                <a:spcPts val="100"/>
              </a:spcBef>
            </a:pPr>
            <a:r>
              <a:rPr lang="es-MX" sz="1300" spc="-35" dirty="0">
                <a:latin typeface="Trebuchet MS"/>
                <a:cs typeface="Trebuchet MS"/>
              </a:rPr>
              <a:t>David</a:t>
            </a:r>
            <a:r>
              <a:rPr lang="es-MX" sz="1300" spc="-65" dirty="0">
                <a:latin typeface="Trebuchet MS"/>
                <a:cs typeface="Trebuchet MS"/>
              </a:rPr>
              <a:t> </a:t>
            </a:r>
            <a:r>
              <a:rPr lang="es-MX" sz="1300" spc="-20" dirty="0">
                <a:latin typeface="Trebuchet MS"/>
                <a:cs typeface="Trebuchet MS"/>
              </a:rPr>
              <a:t>Durán</a:t>
            </a:r>
            <a:r>
              <a:rPr lang="es-MX" sz="1300" spc="-65" dirty="0">
                <a:latin typeface="Trebuchet MS"/>
                <a:cs typeface="Trebuchet MS"/>
              </a:rPr>
              <a:t> </a:t>
            </a:r>
            <a:r>
              <a:rPr lang="es-MX" sz="1300" spc="-35" dirty="0" err="1" smtClean="0">
                <a:latin typeface="Trebuchet MS"/>
                <a:cs typeface="Trebuchet MS"/>
              </a:rPr>
              <a:t>Naquid</a:t>
            </a:r>
            <a:endParaRPr lang="es-MX" sz="1300" spc="-65" dirty="0" smtClean="0">
              <a:latin typeface="Trebuchet MS"/>
              <a:cs typeface="Trebuchet MS"/>
            </a:endParaRPr>
          </a:p>
          <a:p>
            <a:pPr marL="12700">
              <a:lnSpc>
                <a:spcPts val="1520"/>
              </a:lnSpc>
              <a:spcBef>
                <a:spcPts val="100"/>
              </a:spcBef>
            </a:pPr>
            <a:r>
              <a:rPr sz="1300" spc="-65" dirty="0" err="1" smtClean="0">
                <a:latin typeface="Trebuchet MS"/>
                <a:cs typeface="Trebuchet MS"/>
              </a:rPr>
              <a:t>Presidente</a:t>
            </a:r>
            <a:endParaRPr sz="1300" dirty="0">
              <a:latin typeface="Trebuchet MS"/>
              <a:cs typeface="Trebuchet MS"/>
            </a:endParaRPr>
          </a:p>
          <a:p>
            <a:pPr marL="12700">
              <a:lnSpc>
                <a:spcPts val="1520"/>
              </a:lnSpc>
            </a:pPr>
            <a:r>
              <a:rPr sz="1300" spc="-45" dirty="0">
                <a:latin typeface="Trebuchet MS"/>
                <a:cs typeface="Trebuchet MS"/>
              </a:rPr>
              <a:t>Música</a:t>
            </a:r>
            <a:r>
              <a:rPr sz="1300" spc="-65" dirty="0">
                <a:latin typeface="Trebuchet MS"/>
                <a:cs typeface="Trebuchet MS"/>
              </a:rPr>
              <a:t> y </a:t>
            </a:r>
            <a:r>
              <a:rPr sz="1300" spc="-80" dirty="0">
                <a:latin typeface="Trebuchet MS"/>
                <a:cs typeface="Trebuchet MS"/>
              </a:rPr>
              <a:t>Baile</a:t>
            </a:r>
            <a:r>
              <a:rPr sz="1300" spc="-65" dirty="0">
                <a:latin typeface="Trebuchet MS"/>
                <a:cs typeface="Trebuchet MS"/>
              </a:rPr>
              <a:t> </a:t>
            </a:r>
            <a:r>
              <a:rPr sz="1300" spc="-190" dirty="0">
                <a:latin typeface="Trebuchet MS"/>
                <a:cs typeface="Trebuchet MS"/>
              </a:rPr>
              <a:t>T</a:t>
            </a:r>
            <a:r>
              <a:rPr sz="1300" spc="-75" dirty="0">
                <a:latin typeface="Trebuchet MS"/>
                <a:cs typeface="Trebuchet MS"/>
              </a:rPr>
              <a:t>radicional</a:t>
            </a:r>
            <a:r>
              <a:rPr sz="1300" spc="-65" dirty="0">
                <a:latin typeface="Trebuchet MS"/>
                <a:cs typeface="Trebuchet MS"/>
              </a:rPr>
              <a:t> </a:t>
            </a:r>
            <a:r>
              <a:rPr sz="1300" spc="5" dirty="0">
                <a:latin typeface="Trebuchet MS"/>
                <a:cs typeface="Trebuchet MS"/>
              </a:rPr>
              <a:t>A.C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879" y="7703042"/>
            <a:ext cx="1691005" cy="0"/>
          </a:xfrm>
          <a:custGeom>
            <a:avLst/>
            <a:gdLst/>
            <a:ahLst/>
            <a:cxnLst/>
            <a:rect l="l" t="t" r="r" b="b"/>
            <a:pathLst>
              <a:path w="1691005">
                <a:moveTo>
                  <a:pt x="0" y="0"/>
                </a:moveTo>
                <a:lnTo>
                  <a:pt x="1690495" y="0"/>
                </a:lnTo>
              </a:path>
            </a:pathLst>
          </a:custGeom>
          <a:ln w="12599">
            <a:solidFill>
              <a:srgbClr val="0F57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707372" y="7169882"/>
            <a:ext cx="269875" cy="445134"/>
            <a:chOff x="3707372" y="7169882"/>
            <a:chExt cx="269875" cy="445134"/>
          </a:xfrm>
        </p:grpSpPr>
        <p:sp>
          <p:nvSpPr>
            <p:cNvPr id="8" name="object 8"/>
            <p:cNvSpPr/>
            <p:nvPr/>
          </p:nvSpPr>
          <p:spPr>
            <a:xfrm>
              <a:off x="3708744" y="7171254"/>
              <a:ext cx="267335" cy="396240"/>
            </a:xfrm>
            <a:custGeom>
              <a:avLst/>
              <a:gdLst/>
              <a:ahLst/>
              <a:cxnLst/>
              <a:rect l="l" t="t" r="r" b="b"/>
              <a:pathLst>
                <a:path w="267335" h="396240">
                  <a:moveTo>
                    <a:pt x="142726" y="0"/>
                  </a:moveTo>
                  <a:lnTo>
                    <a:pt x="123735" y="0"/>
                  </a:lnTo>
                  <a:lnTo>
                    <a:pt x="122185" y="673"/>
                  </a:lnTo>
                  <a:lnTo>
                    <a:pt x="109454" y="1943"/>
                  </a:lnTo>
                  <a:lnTo>
                    <a:pt x="72485" y="14438"/>
                  </a:lnTo>
                  <a:lnTo>
                    <a:pt x="38697" y="39272"/>
                  </a:lnTo>
                  <a:lnTo>
                    <a:pt x="6765" y="90018"/>
                  </a:lnTo>
                  <a:lnTo>
                    <a:pt x="0" y="139588"/>
                  </a:lnTo>
                  <a:lnTo>
                    <a:pt x="2707" y="156804"/>
                  </a:lnTo>
                  <a:lnTo>
                    <a:pt x="19061" y="203025"/>
                  </a:lnTo>
                  <a:lnTo>
                    <a:pt x="39251" y="244299"/>
                  </a:lnTo>
                  <a:lnTo>
                    <a:pt x="68628" y="296411"/>
                  </a:lnTo>
                  <a:lnTo>
                    <a:pt x="116668" y="371934"/>
                  </a:lnTo>
                  <a:lnTo>
                    <a:pt x="133222" y="395668"/>
                  </a:lnTo>
                  <a:lnTo>
                    <a:pt x="136813" y="391042"/>
                  </a:lnTo>
                  <a:lnTo>
                    <a:pt x="178218" y="327969"/>
                  </a:lnTo>
                  <a:lnTo>
                    <a:pt x="200452" y="292001"/>
                  </a:lnTo>
                  <a:lnTo>
                    <a:pt x="221313" y="255241"/>
                  </a:lnTo>
                  <a:lnTo>
                    <a:pt x="242417" y="213775"/>
                  </a:lnTo>
                  <a:lnTo>
                    <a:pt x="260962" y="166899"/>
                  </a:lnTo>
                  <a:lnTo>
                    <a:pt x="265763" y="143117"/>
                  </a:lnTo>
                  <a:lnTo>
                    <a:pt x="266789" y="140856"/>
                  </a:lnTo>
                  <a:lnTo>
                    <a:pt x="266789" y="122011"/>
                  </a:lnTo>
                  <a:lnTo>
                    <a:pt x="263709" y="104545"/>
                  </a:lnTo>
                  <a:lnTo>
                    <a:pt x="247189" y="63648"/>
                  </a:lnTo>
                  <a:lnTo>
                    <a:pt x="219189" y="31370"/>
                  </a:lnTo>
                  <a:lnTo>
                    <a:pt x="182523" y="9274"/>
                  </a:lnTo>
                  <a:lnTo>
                    <a:pt x="144678" y="820"/>
                  </a:lnTo>
                  <a:lnTo>
                    <a:pt x="142726" y="0"/>
                  </a:lnTo>
                  <a:close/>
                </a:path>
              </a:pathLst>
            </a:custGeom>
            <a:solidFill>
              <a:srgbClr val="0F5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08744" y="7171254"/>
              <a:ext cx="267335" cy="396240"/>
            </a:xfrm>
            <a:custGeom>
              <a:avLst/>
              <a:gdLst/>
              <a:ahLst/>
              <a:cxnLst/>
              <a:rect l="l" t="t" r="r" b="b"/>
              <a:pathLst>
                <a:path w="267335" h="396240">
                  <a:moveTo>
                    <a:pt x="266789" y="140856"/>
                  </a:moveTo>
                  <a:lnTo>
                    <a:pt x="266789" y="122011"/>
                  </a:lnTo>
                  <a:lnTo>
                    <a:pt x="265637" y="115387"/>
                  </a:lnTo>
                  <a:lnTo>
                    <a:pt x="252932" y="74080"/>
                  </a:lnTo>
                  <a:lnTo>
                    <a:pt x="226952" y="38479"/>
                  </a:lnTo>
                  <a:lnTo>
                    <a:pt x="190869" y="12952"/>
                  </a:lnTo>
                  <a:lnTo>
                    <a:pt x="152827" y="1306"/>
                  </a:lnTo>
                  <a:lnTo>
                    <a:pt x="144678" y="820"/>
                  </a:lnTo>
                  <a:lnTo>
                    <a:pt x="142726" y="0"/>
                  </a:lnTo>
                  <a:lnTo>
                    <a:pt x="123735" y="0"/>
                  </a:lnTo>
                  <a:lnTo>
                    <a:pt x="122185" y="673"/>
                  </a:lnTo>
                  <a:lnTo>
                    <a:pt x="109454" y="1943"/>
                  </a:lnTo>
                  <a:lnTo>
                    <a:pt x="72485" y="14438"/>
                  </a:lnTo>
                  <a:lnTo>
                    <a:pt x="38697" y="39272"/>
                  </a:lnTo>
                  <a:lnTo>
                    <a:pt x="6765" y="90018"/>
                  </a:lnTo>
                  <a:lnTo>
                    <a:pt x="0" y="139588"/>
                  </a:lnTo>
                  <a:lnTo>
                    <a:pt x="2707" y="156804"/>
                  </a:lnTo>
                  <a:lnTo>
                    <a:pt x="19061" y="203025"/>
                  </a:lnTo>
                  <a:lnTo>
                    <a:pt x="39251" y="244299"/>
                  </a:lnTo>
                  <a:lnTo>
                    <a:pt x="68628" y="296411"/>
                  </a:lnTo>
                  <a:lnTo>
                    <a:pt x="100094" y="346891"/>
                  </a:lnTo>
                  <a:lnTo>
                    <a:pt x="127219" y="387545"/>
                  </a:lnTo>
                  <a:lnTo>
                    <a:pt x="133222" y="395668"/>
                  </a:lnTo>
                  <a:lnTo>
                    <a:pt x="136813" y="391042"/>
                  </a:lnTo>
                  <a:lnTo>
                    <a:pt x="178218" y="327969"/>
                  </a:lnTo>
                  <a:lnTo>
                    <a:pt x="200452" y="292001"/>
                  </a:lnTo>
                  <a:lnTo>
                    <a:pt x="221313" y="255241"/>
                  </a:lnTo>
                  <a:lnTo>
                    <a:pt x="242417" y="213775"/>
                  </a:lnTo>
                  <a:lnTo>
                    <a:pt x="260962" y="166899"/>
                  </a:lnTo>
                  <a:lnTo>
                    <a:pt x="265763" y="143117"/>
                  </a:lnTo>
                  <a:lnTo>
                    <a:pt x="266789" y="140856"/>
                  </a:lnTo>
                  <a:close/>
                </a:path>
              </a:pathLst>
            </a:custGeom>
            <a:ln w="3175">
              <a:solidFill>
                <a:srgbClr val="0F57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62253" y="7225645"/>
              <a:ext cx="159385" cy="158750"/>
            </a:xfrm>
            <a:custGeom>
              <a:avLst/>
              <a:gdLst/>
              <a:ahLst/>
              <a:cxnLst/>
              <a:rect l="l" t="t" r="r" b="b"/>
              <a:pathLst>
                <a:path w="159385" h="158750">
                  <a:moveTo>
                    <a:pt x="69155" y="0"/>
                  </a:moveTo>
                  <a:lnTo>
                    <a:pt x="28226" y="17896"/>
                  </a:lnTo>
                  <a:lnTo>
                    <a:pt x="3329" y="55383"/>
                  </a:lnTo>
                  <a:lnTo>
                    <a:pt x="0" y="71894"/>
                  </a:lnTo>
                  <a:lnTo>
                    <a:pt x="495" y="90457"/>
                  </a:lnTo>
                  <a:lnTo>
                    <a:pt x="10306" y="118902"/>
                  </a:lnTo>
                  <a:lnTo>
                    <a:pt x="30021" y="141987"/>
                  </a:lnTo>
                  <a:lnTo>
                    <a:pt x="57521" y="156337"/>
                  </a:lnTo>
                  <a:lnTo>
                    <a:pt x="90687" y="158577"/>
                  </a:lnTo>
                  <a:lnTo>
                    <a:pt x="119308" y="148751"/>
                  </a:lnTo>
                  <a:lnTo>
                    <a:pt x="142300" y="129145"/>
                  </a:lnTo>
                  <a:lnTo>
                    <a:pt x="156569" y="101804"/>
                  </a:lnTo>
                  <a:lnTo>
                    <a:pt x="159025" y="68767"/>
                  </a:lnTo>
                  <a:lnTo>
                    <a:pt x="148592" y="38593"/>
                  </a:lnTo>
                  <a:lnTo>
                    <a:pt x="127898" y="15463"/>
                  </a:lnTo>
                  <a:lnTo>
                    <a:pt x="100299" y="1793"/>
                  </a:lnTo>
                  <a:lnTo>
                    <a:pt x="69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8891" y="7524042"/>
              <a:ext cx="186254" cy="909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51470" y="7171254"/>
              <a:ext cx="124460" cy="122555"/>
            </a:xfrm>
            <a:custGeom>
              <a:avLst/>
              <a:gdLst/>
              <a:ahLst/>
              <a:cxnLst/>
              <a:rect l="l" t="t" r="r" b="b"/>
              <a:pathLst>
                <a:path w="124460" h="122554">
                  <a:moveTo>
                    <a:pt x="124063" y="0"/>
                  </a:moveTo>
                  <a:lnTo>
                    <a:pt x="0" y="0"/>
                  </a:lnTo>
                  <a:lnTo>
                    <a:pt x="1951" y="820"/>
                  </a:lnTo>
                  <a:lnTo>
                    <a:pt x="10101" y="1306"/>
                  </a:lnTo>
                  <a:lnTo>
                    <a:pt x="22277" y="3754"/>
                  </a:lnTo>
                  <a:lnTo>
                    <a:pt x="58777" y="18682"/>
                  </a:lnTo>
                  <a:lnTo>
                    <a:pt x="91317" y="45926"/>
                  </a:lnTo>
                  <a:lnTo>
                    <a:pt x="114643" y="84037"/>
                  </a:lnTo>
                  <a:lnTo>
                    <a:pt x="124063" y="122011"/>
                  </a:lnTo>
                  <a:lnTo>
                    <a:pt x="1240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92424" y="8357473"/>
            <a:ext cx="19367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@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192" y="1684188"/>
            <a:ext cx="6942455" cy="61147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81300">
              <a:lnSpc>
                <a:spcPts val="1480"/>
              </a:lnSpc>
              <a:spcBef>
                <a:spcPts val="1290"/>
              </a:spcBef>
            </a:pPr>
            <a:r>
              <a:rPr sz="1300" spc="-50" dirty="0" err="1" smtClean="0">
                <a:latin typeface="Trebuchet MS"/>
                <a:cs typeface="Trebuchet MS"/>
              </a:rPr>
              <a:t>Agradezco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50" dirty="0" err="1" smtClean="0">
                <a:latin typeface="Trebuchet MS"/>
                <a:cs typeface="Trebuchet MS"/>
              </a:rPr>
              <a:t>su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85" dirty="0" err="1" smtClean="0">
                <a:latin typeface="Trebuchet MS"/>
                <a:cs typeface="Trebuchet MS"/>
              </a:rPr>
              <a:t>atención</a:t>
            </a:r>
            <a:r>
              <a:rPr sz="1300" spc="-85" dirty="0" smtClean="0">
                <a:latin typeface="Trebuchet MS"/>
                <a:cs typeface="Trebuchet MS"/>
              </a:rPr>
              <a:t>,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55" dirty="0" err="1" smtClean="0">
                <a:latin typeface="Trebuchet MS"/>
                <a:cs typeface="Trebuchet MS"/>
              </a:rPr>
              <a:t>esperando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55" dirty="0" err="1" smtClean="0">
                <a:latin typeface="Trebuchet MS"/>
                <a:cs typeface="Trebuchet MS"/>
              </a:rPr>
              <a:t>considere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45" dirty="0" err="1" smtClean="0">
                <a:latin typeface="Trebuchet MS"/>
                <a:cs typeface="Trebuchet MS"/>
              </a:rPr>
              <a:t>ser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75" dirty="0" smtClean="0">
                <a:latin typeface="Trebuchet MS"/>
                <a:cs typeface="Trebuchet MS"/>
              </a:rPr>
              <a:t>parte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de </a:t>
            </a:r>
            <a:r>
              <a:rPr sz="1300" spc="-75" dirty="0" err="1" smtClean="0">
                <a:latin typeface="Trebuchet MS"/>
                <a:cs typeface="Trebuchet MS"/>
              </a:rPr>
              <a:t>este</a:t>
            </a:r>
            <a:r>
              <a:rPr sz="1300" spc="-75" dirty="0" smtClean="0">
                <a:latin typeface="Trebuchet MS"/>
                <a:cs typeface="Trebuchet MS"/>
              </a:rPr>
              <a:t> </a:t>
            </a:r>
            <a:r>
              <a:rPr sz="1300" spc="-375" dirty="0" smtClean="0">
                <a:latin typeface="Trebuchet MS"/>
                <a:cs typeface="Trebuchet MS"/>
              </a:rPr>
              <a:t> </a:t>
            </a:r>
            <a:r>
              <a:rPr sz="1300" spc="-70" dirty="0" smtClean="0">
                <a:latin typeface="Trebuchet MS"/>
                <a:cs typeface="Trebuchet MS"/>
              </a:rPr>
              <a:t>gran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50" dirty="0" err="1" smtClean="0">
                <a:latin typeface="Trebuchet MS"/>
                <a:cs typeface="Trebuchet MS"/>
              </a:rPr>
              <a:t>proyecto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65" dirty="0" err="1" smtClean="0">
                <a:latin typeface="Trebuchet MS"/>
                <a:cs typeface="Trebuchet MS"/>
              </a:rPr>
              <a:t>que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60" dirty="0" smtClean="0">
                <a:latin typeface="Trebuchet MS"/>
                <a:cs typeface="Trebuchet MS"/>
              </a:rPr>
              <a:t>se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55" dirty="0" err="1" smtClean="0">
                <a:latin typeface="Trebuchet MS"/>
                <a:cs typeface="Trebuchet MS"/>
              </a:rPr>
              <a:t>construye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90" dirty="0" err="1" smtClean="0">
                <a:latin typeface="Trebuchet MS"/>
                <a:cs typeface="Trebuchet MS"/>
              </a:rPr>
              <a:t>día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125" dirty="0" smtClean="0">
                <a:latin typeface="Trebuchet MS"/>
                <a:cs typeface="Trebuchet MS"/>
              </a:rPr>
              <a:t>a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90" dirty="0" err="1" smtClean="0">
                <a:latin typeface="Trebuchet MS"/>
                <a:cs typeface="Trebuchet MS"/>
              </a:rPr>
              <a:t>día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50" dirty="0" smtClean="0">
                <a:latin typeface="Trebuchet MS"/>
                <a:cs typeface="Trebuchet MS"/>
              </a:rPr>
              <a:t>con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75" dirty="0" err="1" smtClean="0">
                <a:latin typeface="Trebuchet MS"/>
                <a:cs typeface="Trebuchet MS"/>
              </a:rPr>
              <a:t>voluntades</a:t>
            </a:r>
            <a:r>
              <a:rPr sz="1300" spc="-75" dirty="0" smtClean="0">
                <a:latin typeface="Trebuchet MS"/>
                <a:cs typeface="Trebuchet MS"/>
              </a:rPr>
              <a:t>, </a:t>
            </a:r>
            <a:r>
              <a:rPr lang="es-MX" sz="1300" spc="-75" dirty="0" smtClean="0">
                <a:latin typeface="Trebuchet MS"/>
                <a:cs typeface="Trebuchet MS"/>
              </a:rPr>
              <a:t>a</a:t>
            </a:r>
            <a:r>
              <a:rPr sz="1300" spc="-50" dirty="0" err="1" smtClean="0">
                <a:latin typeface="Trebuchet MS"/>
                <a:cs typeface="Trebuchet MS"/>
              </a:rPr>
              <a:t>mor</a:t>
            </a:r>
            <a:r>
              <a:rPr lang="es-MX" sz="1300" spc="-65" dirty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y </a:t>
            </a:r>
            <a:r>
              <a:rPr sz="1300" spc="-90" dirty="0" err="1" smtClean="0">
                <a:latin typeface="Trebuchet MS"/>
                <a:cs typeface="Trebuchet MS"/>
              </a:rPr>
              <a:t>trabajo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70" dirty="0" smtClean="0">
                <a:latin typeface="Trebuchet MS"/>
                <a:cs typeface="Trebuchet MS"/>
              </a:rPr>
              <a:t>en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latin typeface="Trebuchet MS"/>
                <a:cs typeface="Trebuchet MS"/>
              </a:rPr>
              <a:t>conjunto</a:t>
            </a:r>
            <a:r>
              <a:rPr sz="1300" spc="-80" dirty="0" smtClean="0">
                <a:latin typeface="Trebuchet MS"/>
                <a:cs typeface="Trebuchet MS"/>
              </a:rPr>
              <a:t>.</a:t>
            </a:r>
            <a:endParaRPr sz="130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endParaRPr lang="es-MX" sz="1300" spc="-70" dirty="0" smtClean="0">
              <a:latin typeface="Trebuchet MS"/>
              <a:cs typeface="Trebuchet MS"/>
            </a:endParaRPr>
          </a:p>
          <a:p>
            <a:pPr marL="12700">
              <a:lnSpc>
                <a:spcPts val="1440"/>
              </a:lnSpc>
            </a:pPr>
            <a:r>
              <a:rPr sz="1300" spc="-70" dirty="0" err="1" smtClean="0">
                <a:latin typeface="Trebuchet MS"/>
                <a:cs typeface="Trebuchet MS"/>
              </a:rPr>
              <a:t>Atentamente</a:t>
            </a:r>
            <a:endParaRPr sz="1300" dirty="0" smtClean="0">
              <a:latin typeface="Trebuchet MS"/>
              <a:cs typeface="Trebuchet MS"/>
            </a:endParaRPr>
          </a:p>
          <a:p>
            <a:pPr marL="3760470" marR="1396365">
              <a:lnSpc>
                <a:spcPct val="102499"/>
              </a:lnSpc>
              <a:spcBef>
                <a:spcPts val="730"/>
              </a:spcBef>
            </a:pPr>
            <a:r>
              <a:rPr sz="1300" spc="-40" dirty="0" smtClean="0">
                <a:latin typeface="Trebuchet MS"/>
                <a:cs typeface="Trebuchet MS"/>
                <a:hlinkClick r:id="rId5"/>
              </a:rPr>
              <a:t>S</a:t>
            </a:r>
            <a:r>
              <a:rPr sz="1300" spc="-135" dirty="0" smtClean="0">
                <a:latin typeface="Trebuchet MS"/>
                <a:cs typeface="Trebuchet MS"/>
                <a:hlinkClick r:id="rId5"/>
              </a:rPr>
              <a:t>a</a:t>
            </a:r>
            <a:r>
              <a:rPr sz="1300" spc="-65" dirty="0" smtClean="0">
                <a:latin typeface="Trebuchet MS"/>
                <a:cs typeface="Trebuchet MS"/>
                <a:hlinkClick r:id="rId5"/>
              </a:rPr>
              <a:t>n</a:t>
            </a:r>
            <a:r>
              <a:rPr sz="1300" spc="-75" dirty="0" smtClean="0">
                <a:latin typeface="Trebuchet MS"/>
                <a:cs typeface="Trebuchet MS"/>
                <a:hlinkClick r:id="rId5"/>
              </a:rPr>
              <a:t> </a:t>
            </a:r>
            <a:r>
              <a:rPr sz="1300" spc="-85" dirty="0" smtClean="0">
                <a:latin typeface="Trebuchet MS"/>
                <a:cs typeface="Trebuchet MS"/>
                <a:hlinkClick r:id="rId5"/>
              </a:rPr>
              <a:t>Pe</a:t>
            </a:r>
            <a:r>
              <a:rPr sz="1300" spc="-65" dirty="0" smtClean="0">
                <a:latin typeface="Trebuchet MS"/>
                <a:cs typeface="Trebuchet MS"/>
                <a:hlinkClick r:id="rId5"/>
              </a:rPr>
              <a:t>d</a:t>
            </a:r>
            <a:r>
              <a:rPr sz="1300" spc="-30" dirty="0" smtClean="0">
                <a:latin typeface="Trebuchet MS"/>
                <a:cs typeface="Trebuchet MS"/>
                <a:hlinkClick r:id="rId5"/>
              </a:rPr>
              <a:t>r</a:t>
            </a:r>
            <a:r>
              <a:rPr sz="1300" spc="-5" dirty="0" smtClean="0">
                <a:latin typeface="Trebuchet MS"/>
                <a:cs typeface="Trebuchet MS"/>
                <a:hlinkClick r:id="rId5"/>
              </a:rPr>
              <a:t>o</a:t>
            </a:r>
            <a:r>
              <a:rPr sz="1300" spc="-75" dirty="0" smtClean="0">
                <a:latin typeface="Trebuchet MS"/>
                <a:cs typeface="Trebuchet MS"/>
                <a:hlinkClick r:id="rId5"/>
              </a:rPr>
              <a:t> </a:t>
            </a:r>
            <a:r>
              <a:rPr sz="1300" spc="-50" dirty="0" err="1" smtClean="0">
                <a:latin typeface="Trebuchet MS"/>
                <a:cs typeface="Trebuchet MS"/>
                <a:hlinkClick r:id="rId5"/>
              </a:rPr>
              <a:t>I</a:t>
            </a:r>
            <a:r>
              <a:rPr sz="1300" spc="-45" dirty="0" err="1" smtClean="0">
                <a:latin typeface="Trebuchet MS"/>
                <a:cs typeface="Trebuchet MS"/>
                <a:hlinkClick r:id="rId5"/>
              </a:rPr>
              <a:t>x</a:t>
            </a:r>
            <a:r>
              <a:rPr sz="1300" spc="-110" dirty="0" err="1" smtClean="0">
                <a:latin typeface="Trebuchet MS"/>
                <a:cs typeface="Trebuchet MS"/>
                <a:hlinkClick r:id="rId5"/>
              </a:rPr>
              <a:t>t</a:t>
            </a:r>
            <a:r>
              <a:rPr sz="1300" spc="-135" dirty="0" err="1" smtClean="0">
                <a:latin typeface="Trebuchet MS"/>
                <a:cs typeface="Trebuchet MS"/>
                <a:hlinkClick r:id="rId5"/>
              </a:rPr>
              <a:t>a</a:t>
            </a:r>
            <a:r>
              <a:rPr sz="1300" spc="-65" dirty="0" err="1" smtClean="0">
                <a:latin typeface="Trebuchet MS"/>
                <a:cs typeface="Trebuchet MS"/>
                <a:hlinkClick r:id="rId5"/>
              </a:rPr>
              <a:t>p</a:t>
            </a:r>
            <a:r>
              <a:rPr sz="1300" spc="-125" dirty="0" err="1" smtClean="0">
                <a:latin typeface="Trebuchet MS"/>
                <a:cs typeface="Trebuchet MS"/>
                <a:hlinkClick r:id="rId5"/>
              </a:rPr>
              <a:t>a</a:t>
            </a:r>
            <a:r>
              <a:rPr sz="1300" spc="-75" dirty="0" smtClean="0">
                <a:latin typeface="Trebuchet MS"/>
                <a:cs typeface="Trebuchet MS"/>
                <a:hlinkClick r:id="rId5"/>
              </a:rPr>
              <a:t> </a:t>
            </a:r>
            <a:r>
              <a:rPr sz="1300" spc="110" dirty="0" err="1" smtClean="0">
                <a:latin typeface="Trebuchet MS"/>
                <a:cs typeface="Trebuchet MS"/>
                <a:hlinkClick r:id="rId5"/>
              </a:rPr>
              <a:t>C</a:t>
            </a:r>
            <a:r>
              <a:rPr sz="1300" spc="-15" dirty="0" err="1" smtClean="0">
                <a:latin typeface="Trebuchet MS"/>
                <a:cs typeface="Trebuchet MS"/>
                <a:hlinkClick r:id="rId5"/>
              </a:rPr>
              <a:t>o</a:t>
            </a:r>
            <a:r>
              <a:rPr sz="1300" spc="-65" dirty="0" err="1" smtClean="0">
                <a:latin typeface="Trebuchet MS"/>
                <a:cs typeface="Trebuchet MS"/>
                <a:hlinkClick r:id="rId5"/>
              </a:rPr>
              <a:t>p</a:t>
            </a:r>
            <a:r>
              <a:rPr sz="1300" spc="-75" dirty="0" err="1" smtClean="0">
                <a:latin typeface="Trebuchet MS"/>
                <a:cs typeface="Trebuchet MS"/>
                <a:hlinkClick r:id="rId5"/>
              </a:rPr>
              <a:t>uy</a:t>
            </a:r>
            <a:r>
              <a:rPr sz="1300" spc="-15" dirty="0" err="1" smtClean="0">
                <a:latin typeface="Trebuchet MS"/>
                <a:cs typeface="Trebuchet MS"/>
                <a:hlinkClick r:id="rId5"/>
              </a:rPr>
              <a:t>o</a:t>
            </a:r>
            <a:r>
              <a:rPr sz="1300" spc="-135" dirty="0" smtClean="0">
                <a:latin typeface="Trebuchet MS"/>
                <a:cs typeface="Trebuchet MS"/>
                <a:hlinkClick r:id="rId5"/>
              </a:rPr>
              <a:t>,  </a:t>
            </a:r>
            <a:r>
              <a:rPr sz="1300" spc="114" dirty="0" err="1" smtClean="0">
                <a:latin typeface="Trebuchet MS"/>
                <a:cs typeface="Trebuchet MS"/>
                <a:hlinkClick r:id="rId5"/>
              </a:rPr>
              <a:t>M</a:t>
            </a:r>
            <a:r>
              <a:rPr sz="1300" spc="-75" dirty="0" err="1" smtClean="0">
                <a:latin typeface="Trebuchet MS"/>
                <a:cs typeface="Trebuchet MS"/>
                <a:hlinkClick r:id="rId5"/>
              </a:rPr>
              <a:t>un</a:t>
            </a:r>
            <a:r>
              <a:rPr sz="1300" spc="-110" dirty="0" err="1" smtClean="0">
                <a:latin typeface="Trebuchet MS"/>
                <a:cs typeface="Trebuchet MS"/>
                <a:hlinkClick r:id="rId5"/>
              </a:rPr>
              <a:t>i</a:t>
            </a:r>
            <a:r>
              <a:rPr sz="1300" spc="-85" dirty="0" err="1" smtClean="0">
                <a:latin typeface="Trebuchet MS"/>
                <a:cs typeface="Trebuchet MS"/>
                <a:hlinkClick r:id="rId5"/>
              </a:rPr>
              <a:t>c</a:t>
            </a:r>
            <a:r>
              <a:rPr sz="1300" spc="-110" dirty="0" err="1" smtClean="0">
                <a:latin typeface="Trebuchet MS"/>
                <a:cs typeface="Trebuchet MS"/>
                <a:hlinkClick r:id="rId5"/>
              </a:rPr>
              <a:t>i</a:t>
            </a:r>
            <a:r>
              <a:rPr sz="1300" spc="-65" dirty="0" err="1" smtClean="0">
                <a:latin typeface="Trebuchet MS"/>
                <a:cs typeface="Trebuchet MS"/>
                <a:hlinkClick r:id="rId5"/>
              </a:rPr>
              <a:t>p</a:t>
            </a:r>
            <a:r>
              <a:rPr sz="1300" spc="-110" dirty="0" err="1" smtClean="0">
                <a:latin typeface="Trebuchet MS"/>
                <a:cs typeface="Trebuchet MS"/>
                <a:hlinkClick r:id="rId5"/>
              </a:rPr>
              <a:t>i</a:t>
            </a:r>
            <a:r>
              <a:rPr sz="1300" spc="-5" dirty="0" err="1" smtClean="0">
                <a:latin typeface="Trebuchet MS"/>
                <a:cs typeface="Trebuchet MS"/>
                <a:hlinkClick r:id="rId5"/>
              </a:rPr>
              <a:t>o</a:t>
            </a:r>
            <a:r>
              <a:rPr sz="1300" spc="-75" dirty="0" smtClean="0">
                <a:latin typeface="Trebuchet MS"/>
                <a:cs typeface="Trebuchet MS"/>
                <a:hlinkClick r:id="rId5"/>
              </a:rPr>
              <a:t> </a:t>
            </a:r>
            <a:r>
              <a:rPr sz="1300" spc="-65" dirty="0" smtClean="0">
                <a:latin typeface="Trebuchet MS"/>
                <a:cs typeface="Trebuchet MS"/>
                <a:hlinkClick r:id="rId5"/>
              </a:rPr>
              <a:t>d</a:t>
            </a:r>
            <a:r>
              <a:rPr sz="1300" spc="-75" dirty="0" smtClean="0">
                <a:latin typeface="Trebuchet MS"/>
                <a:cs typeface="Trebuchet MS"/>
                <a:hlinkClick r:id="rId5"/>
              </a:rPr>
              <a:t>e </a:t>
            </a:r>
            <a:r>
              <a:rPr sz="1300" spc="30" dirty="0" err="1" smtClean="0">
                <a:latin typeface="Trebuchet MS"/>
                <a:cs typeface="Trebuchet MS"/>
                <a:hlinkClick r:id="rId5"/>
              </a:rPr>
              <a:t>T</a:t>
            </a:r>
            <a:r>
              <a:rPr sz="1300" spc="-55" dirty="0" err="1" smtClean="0">
                <a:latin typeface="Trebuchet MS"/>
                <a:cs typeface="Trebuchet MS"/>
                <a:hlinkClick r:id="rId5"/>
              </a:rPr>
              <a:t>z</a:t>
            </a:r>
            <a:r>
              <a:rPr sz="1300" spc="-110" dirty="0" err="1" smtClean="0">
                <a:latin typeface="Trebuchet MS"/>
                <a:cs typeface="Trebuchet MS"/>
                <a:hlinkClick r:id="rId5"/>
              </a:rPr>
              <a:t>it</a:t>
            </a:r>
            <a:r>
              <a:rPr sz="1300" spc="-55" dirty="0" err="1" smtClean="0">
                <a:latin typeface="Trebuchet MS"/>
                <a:cs typeface="Trebuchet MS"/>
                <a:hlinkClick r:id="rId5"/>
              </a:rPr>
              <a:t>z</a:t>
            </a:r>
            <a:r>
              <a:rPr sz="1300" spc="-110" dirty="0" err="1" smtClean="0">
                <a:latin typeface="Trebuchet MS"/>
                <a:cs typeface="Trebuchet MS"/>
                <a:hlinkClick r:id="rId5"/>
              </a:rPr>
              <a:t>i</a:t>
            </a:r>
            <a:r>
              <a:rPr sz="1300" spc="-15" dirty="0" err="1" smtClean="0">
                <a:latin typeface="Trebuchet MS"/>
                <a:cs typeface="Trebuchet MS"/>
                <a:hlinkClick r:id="rId5"/>
              </a:rPr>
              <a:t>o</a:t>
            </a:r>
            <a:r>
              <a:rPr sz="1300" spc="-150" dirty="0" smtClean="0">
                <a:latin typeface="Trebuchet MS"/>
                <a:cs typeface="Trebuchet MS"/>
                <a:hlinkClick r:id="rId5"/>
              </a:rPr>
              <a:t>,</a:t>
            </a:r>
            <a:r>
              <a:rPr sz="1300" spc="-75" dirty="0" smtClean="0">
                <a:latin typeface="Trebuchet MS"/>
                <a:cs typeface="Trebuchet MS"/>
                <a:hlinkClick r:id="rId5"/>
              </a:rPr>
              <a:t> </a:t>
            </a:r>
            <a:r>
              <a:rPr sz="1300" spc="114" dirty="0" smtClean="0">
                <a:latin typeface="Trebuchet MS"/>
                <a:cs typeface="Trebuchet MS"/>
                <a:hlinkClick r:id="rId5"/>
              </a:rPr>
              <a:t>M</a:t>
            </a:r>
            <a:r>
              <a:rPr sz="1300" spc="-110" dirty="0" smtClean="0">
                <a:latin typeface="Trebuchet MS"/>
                <a:cs typeface="Trebuchet MS"/>
                <a:hlinkClick r:id="rId5"/>
              </a:rPr>
              <a:t>i</a:t>
            </a:r>
            <a:r>
              <a:rPr sz="1300" spc="-85" dirty="0" smtClean="0">
                <a:latin typeface="Trebuchet MS"/>
                <a:cs typeface="Trebuchet MS"/>
                <a:hlinkClick r:id="rId5"/>
              </a:rPr>
              <a:t>c</a:t>
            </a:r>
            <a:r>
              <a:rPr sz="1300" spc="-70" dirty="0" smtClean="0">
                <a:latin typeface="Trebuchet MS"/>
                <a:cs typeface="Trebuchet MS"/>
                <a:hlinkClick r:id="rId5"/>
              </a:rPr>
              <a:t>h</a:t>
            </a:r>
            <a:r>
              <a:rPr sz="1300" spc="-150" dirty="0" smtClean="0">
                <a:latin typeface="Trebuchet MS"/>
                <a:cs typeface="Trebuchet MS"/>
              </a:rPr>
              <a:t>.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09078" y="7832045"/>
            <a:ext cx="1292225" cy="42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80" dirty="0">
                <a:latin typeface="Trebuchet MS"/>
                <a:cs typeface="Trebuchet MS"/>
              </a:rPr>
              <a:t>(</a:t>
            </a:r>
            <a:r>
              <a:rPr sz="1300" spc="390" dirty="0">
                <a:latin typeface="Trebuchet MS"/>
                <a:cs typeface="Trebuchet MS"/>
              </a:rPr>
              <a:t>+</a:t>
            </a:r>
            <a:r>
              <a:rPr sz="1300" spc="-40" dirty="0">
                <a:latin typeface="Trebuchet MS"/>
                <a:cs typeface="Trebuchet MS"/>
              </a:rPr>
              <a:t>52</a:t>
            </a:r>
            <a:r>
              <a:rPr sz="1300" spc="-70" dirty="0">
                <a:latin typeface="Trebuchet MS"/>
                <a:cs typeface="Trebuchet MS"/>
              </a:rPr>
              <a:t>)</a:t>
            </a:r>
            <a:r>
              <a:rPr sz="1300" spc="-75" dirty="0">
                <a:latin typeface="Trebuchet MS"/>
                <a:cs typeface="Trebuchet MS"/>
              </a:rPr>
              <a:t> </a:t>
            </a:r>
            <a:r>
              <a:rPr sz="1300" spc="-40" dirty="0">
                <a:latin typeface="Trebuchet MS"/>
                <a:cs typeface="Trebuchet MS"/>
              </a:rPr>
              <a:t>443183172</a:t>
            </a:r>
            <a:r>
              <a:rPr sz="1300" spc="-30" dirty="0">
                <a:latin typeface="Trebuchet MS"/>
                <a:cs typeface="Trebuchet MS"/>
              </a:rPr>
              <a:t>3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00" spc="-80" dirty="0">
                <a:latin typeface="Trebuchet MS"/>
                <a:cs typeface="Trebuchet MS"/>
              </a:rPr>
              <a:t>(</a:t>
            </a:r>
            <a:r>
              <a:rPr sz="1300" spc="390" dirty="0">
                <a:latin typeface="Trebuchet MS"/>
                <a:cs typeface="Trebuchet MS"/>
              </a:rPr>
              <a:t>+</a:t>
            </a:r>
            <a:r>
              <a:rPr sz="1300" spc="-40" dirty="0">
                <a:latin typeface="Trebuchet MS"/>
                <a:cs typeface="Trebuchet MS"/>
              </a:rPr>
              <a:t>52</a:t>
            </a:r>
            <a:r>
              <a:rPr sz="1300" spc="-70" dirty="0">
                <a:latin typeface="Trebuchet MS"/>
                <a:cs typeface="Trebuchet MS"/>
              </a:rPr>
              <a:t>)</a:t>
            </a:r>
            <a:r>
              <a:rPr sz="1300" spc="-75" dirty="0">
                <a:latin typeface="Trebuchet MS"/>
                <a:cs typeface="Trebuchet MS"/>
              </a:rPr>
              <a:t> </a:t>
            </a:r>
            <a:r>
              <a:rPr sz="1300" spc="-40" dirty="0">
                <a:latin typeface="Trebuchet MS"/>
                <a:cs typeface="Trebuchet MS"/>
              </a:rPr>
              <a:t>443157516</a:t>
            </a:r>
            <a:r>
              <a:rPr sz="1300" spc="-30" dirty="0">
                <a:latin typeface="Trebuchet MS"/>
                <a:cs typeface="Trebuchet MS"/>
              </a:rPr>
              <a:t>5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09048" y="8441340"/>
            <a:ext cx="25006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80" dirty="0">
                <a:latin typeface="Trebuchet MS"/>
                <a:cs typeface="Trebuchet MS"/>
                <a:hlinkClick r:id="rId6"/>
              </a:rPr>
              <a:t>musicaybailetradicionalac@gmail.com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08889" y="8824226"/>
            <a:ext cx="3081020" cy="46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800"/>
              </a:lnSpc>
              <a:spcBef>
                <a:spcPts val="100"/>
              </a:spcBef>
            </a:pPr>
            <a:r>
              <a:rPr sz="1300" spc="-105" dirty="0">
                <a:latin typeface="Trebuchet MS"/>
                <a:cs typeface="Trebuchet MS"/>
              </a:rPr>
              <a:t>https://musicaybailetradicionalac.webnode.mx/ </a:t>
            </a:r>
            <a:r>
              <a:rPr sz="1300" spc="-380" dirty="0">
                <a:latin typeface="Trebuchet MS"/>
                <a:cs typeface="Trebuchet MS"/>
              </a:rPr>
              <a:t> </a:t>
            </a:r>
            <a:r>
              <a:rPr sz="1300" spc="110" dirty="0">
                <a:latin typeface="Trebuchet MS"/>
                <a:cs typeface="Trebuchet MS"/>
              </a:rPr>
              <a:t>C</a:t>
            </a:r>
            <a:r>
              <a:rPr sz="1300" spc="-85" dirty="0">
                <a:latin typeface="Trebuchet MS"/>
                <a:cs typeface="Trebuchet MS"/>
              </a:rPr>
              <a:t>e</a:t>
            </a:r>
            <a:r>
              <a:rPr sz="1300" spc="-75" dirty="0">
                <a:latin typeface="Trebuchet MS"/>
                <a:cs typeface="Trebuchet MS"/>
              </a:rPr>
              <a:t>n</a:t>
            </a:r>
            <a:r>
              <a:rPr sz="1300" spc="-110" dirty="0">
                <a:latin typeface="Trebuchet MS"/>
                <a:cs typeface="Trebuchet MS"/>
              </a:rPr>
              <a:t>t</a:t>
            </a:r>
            <a:r>
              <a:rPr sz="1300" spc="-30" dirty="0">
                <a:latin typeface="Trebuchet MS"/>
                <a:cs typeface="Trebuchet MS"/>
              </a:rPr>
              <a:t>r</a:t>
            </a:r>
            <a:r>
              <a:rPr sz="1300" spc="-5" dirty="0">
                <a:latin typeface="Trebuchet MS"/>
                <a:cs typeface="Trebuchet MS"/>
              </a:rPr>
              <a:t>o</a:t>
            </a:r>
            <a:r>
              <a:rPr sz="1300" spc="-75" dirty="0">
                <a:latin typeface="Trebuchet MS"/>
                <a:cs typeface="Trebuchet MS"/>
              </a:rPr>
              <a:t> </a:t>
            </a:r>
            <a:r>
              <a:rPr sz="1300" spc="110" dirty="0">
                <a:latin typeface="Trebuchet MS"/>
                <a:cs typeface="Trebuchet MS"/>
              </a:rPr>
              <a:t>C</a:t>
            </a:r>
            <a:r>
              <a:rPr sz="1300" spc="-75" dirty="0">
                <a:latin typeface="Trebuchet MS"/>
                <a:cs typeface="Trebuchet MS"/>
              </a:rPr>
              <a:t>u</a:t>
            </a:r>
            <a:r>
              <a:rPr sz="1300" spc="-120" dirty="0">
                <a:latin typeface="Trebuchet MS"/>
                <a:cs typeface="Trebuchet MS"/>
              </a:rPr>
              <a:t>l</a:t>
            </a:r>
            <a:r>
              <a:rPr sz="1300" spc="-110" dirty="0">
                <a:latin typeface="Trebuchet MS"/>
                <a:cs typeface="Trebuchet MS"/>
              </a:rPr>
              <a:t>t</a:t>
            </a:r>
            <a:r>
              <a:rPr sz="1300" spc="-75" dirty="0">
                <a:latin typeface="Trebuchet MS"/>
                <a:cs typeface="Trebuchet MS"/>
              </a:rPr>
              <a:t>u</a:t>
            </a:r>
            <a:r>
              <a:rPr sz="1300" spc="-30" dirty="0">
                <a:latin typeface="Trebuchet MS"/>
                <a:cs typeface="Trebuchet MS"/>
              </a:rPr>
              <a:t>r</a:t>
            </a:r>
            <a:r>
              <a:rPr sz="1300" spc="-135" dirty="0">
                <a:latin typeface="Trebuchet MS"/>
                <a:cs typeface="Trebuchet MS"/>
              </a:rPr>
              <a:t>a</a:t>
            </a:r>
            <a:r>
              <a:rPr sz="1300" spc="-110" dirty="0">
                <a:latin typeface="Trebuchet MS"/>
                <a:cs typeface="Trebuchet MS"/>
              </a:rPr>
              <a:t>l</a:t>
            </a:r>
            <a:r>
              <a:rPr sz="1300" spc="-75" dirty="0">
                <a:latin typeface="Trebuchet MS"/>
                <a:cs typeface="Trebuchet MS"/>
              </a:rPr>
              <a:t> </a:t>
            </a:r>
            <a:r>
              <a:rPr sz="1300" dirty="0">
                <a:latin typeface="Trebuchet MS"/>
                <a:cs typeface="Trebuchet MS"/>
              </a:rPr>
              <a:t>E</a:t>
            </a:r>
            <a:r>
              <a:rPr sz="1300" spc="-110" dirty="0">
                <a:latin typeface="Trebuchet MS"/>
                <a:cs typeface="Trebuchet MS"/>
              </a:rPr>
              <a:t>l</a:t>
            </a:r>
            <a:r>
              <a:rPr sz="1300" spc="-75" dirty="0">
                <a:latin typeface="Trebuchet MS"/>
                <a:cs typeface="Trebuchet MS"/>
              </a:rPr>
              <a:t> </a:t>
            </a:r>
            <a:r>
              <a:rPr sz="1300" spc="30" dirty="0">
                <a:latin typeface="Trebuchet MS"/>
                <a:cs typeface="Trebuchet MS"/>
              </a:rPr>
              <a:t>A</a:t>
            </a:r>
            <a:r>
              <a:rPr sz="1300" spc="-50" dirty="0">
                <a:latin typeface="Trebuchet MS"/>
                <a:cs typeface="Trebuchet MS"/>
              </a:rPr>
              <a:t>s</a:t>
            </a:r>
            <a:r>
              <a:rPr sz="1300" spc="-110" dirty="0">
                <a:latin typeface="Trebuchet MS"/>
                <a:cs typeface="Trebuchet MS"/>
              </a:rPr>
              <a:t>ti</a:t>
            </a:r>
            <a:r>
              <a:rPr sz="1300" spc="-120" dirty="0">
                <a:latin typeface="Trebuchet MS"/>
                <a:cs typeface="Trebuchet MS"/>
              </a:rPr>
              <a:t>ll</a:t>
            </a:r>
            <a:r>
              <a:rPr sz="1300" spc="-85" dirty="0">
                <a:latin typeface="Trebuchet MS"/>
                <a:cs typeface="Trebuchet MS"/>
              </a:rPr>
              <a:t>e</a:t>
            </a:r>
            <a:r>
              <a:rPr sz="1300" spc="-30" dirty="0">
                <a:latin typeface="Trebuchet MS"/>
                <a:cs typeface="Trebuchet MS"/>
              </a:rPr>
              <a:t>r</a:t>
            </a:r>
            <a:r>
              <a:rPr sz="1300" spc="-15" dirty="0">
                <a:latin typeface="Trebuchet MS"/>
                <a:cs typeface="Trebuchet MS"/>
              </a:rPr>
              <a:t>o</a:t>
            </a:r>
            <a:r>
              <a:rPr sz="1300" spc="-150" dirty="0">
                <a:latin typeface="Trebuchet MS"/>
                <a:cs typeface="Trebuchet MS"/>
              </a:rPr>
              <a:t>,</a:t>
            </a:r>
            <a:r>
              <a:rPr sz="1300" spc="-75" dirty="0">
                <a:latin typeface="Trebuchet MS"/>
                <a:cs typeface="Trebuchet MS"/>
              </a:rPr>
              <a:t> </a:t>
            </a:r>
            <a:r>
              <a:rPr sz="1300" spc="110" dirty="0">
                <a:latin typeface="Trebuchet MS"/>
                <a:cs typeface="Trebuchet MS"/>
              </a:rPr>
              <a:t>C</a:t>
            </a:r>
            <a:r>
              <a:rPr sz="1300" spc="-15" dirty="0">
                <a:latin typeface="Trebuchet MS"/>
                <a:cs typeface="Trebuchet MS"/>
              </a:rPr>
              <a:t>o</a:t>
            </a:r>
            <a:r>
              <a:rPr sz="1300" spc="-65" dirty="0">
                <a:latin typeface="Trebuchet MS"/>
                <a:cs typeface="Trebuchet MS"/>
              </a:rPr>
              <a:t>p</a:t>
            </a:r>
            <a:r>
              <a:rPr sz="1300" spc="-75" dirty="0">
                <a:latin typeface="Trebuchet MS"/>
                <a:cs typeface="Trebuchet MS"/>
              </a:rPr>
              <a:t>uy</a:t>
            </a:r>
            <a:r>
              <a:rPr sz="1300" spc="-15" dirty="0">
                <a:latin typeface="Trebuchet MS"/>
                <a:cs typeface="Trebuchet MS"/>
              </a:rPr>
              <a:t>o</a:t>
            </a:r>
            <a:r>
              <a:rPr sz="1300" spc="-150" dirty="0">
                <a:latin typeface="Trebuchet MS"/>
                <a:cs typeface="Trebuchet MS"/>
              </a:rPr>
              <a:t>.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18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110938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826" y="2381579"/>
            <a:ext cx="5635186" cy="444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73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758" y="1676400"/>
            <a:ext cx="69888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lang="es-MX" b="1" dirty="0">
                <a:latin typeface="Trebuchet MS"/>
                <a:cs typeface="Trebuchet MS"/>
              </a:rPr>
              <a:t>¿Como </a:t>
            </a:r>
            <a:r>
              <a:rPr lang="es-MX" b="1" dirty="0" smtClean="0">
                <a:latin typeface="Trebuchet MS"/>
                <a:cs typeface="Trebuchet MS"/>
              </a:rPr>
              <a:t>beneficiamos a las empresas?</a:t>
            </a:r>
            <a:endParaRPr b="1" dirty="0">
              <a:latin typeface="Trebuchet MS"/>
              <a:cs typeface="Trebuchet MS"/>
            </a:endParaRPr>
          </a:p>
        </p:txBody>
      </p:sp>
      <p:pic>
        <p:nvPicPr>
          <p:cNvPr id="1027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76200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1"/>
          <p:cNvSpPr txBox="1"/>
          <p:nvPr/>
        </p:nvSpPr>
        <p:spPr>
          <a:xfrm>
            <a:off x="525355" y="1828800"/>
            <a:ext cx="6988809" cy="10449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350" dirty="0">
              <a:latin typeface="Trebuchet MS"/>
              <a:cs typeface="Trebuchet MS"/>
            </a:endParaRPr>
          </a:p>
          <a:p>
            <a:pPr marL="12700" marR="5080" algn="just">
              <a:lnSpc>
                <a:spcPct val="103299"/>
              </a:lnSpc>
            </a:pPr>
            <a:r>
              <a:rPr sz="1300" spc="-65" dirty="0" smtClean="0">
                <a:latin typeface="Trebuchet MS"/>
                <a:cs typeface="Trebuchet MS"/>
              </a:rPr>
              <a:t>La </a:t>
            </a:r>
            <a:r>
              <a:rPr sz="1300" spc="-40" dirty="0" err="1" smtClean="0">
                <a:latin typeface="Trebuchet MS"/>
                <a:cs typeface="Trebuchet MS"/>
              </a:rPr>
              <a:t>promoción</a:t>
            </a:r>
            <a:r>
              <a:rPr sz="1300" spc="-40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de </a:t>
            </a:r>
            <a:r>
              <a:rPr sz="1300" spc="-45" dirty="0" err="1" smtClean="0">
                <a:latin typeface="Trebuchet MS"/>
                <a:cs typeface="Trebuchet MS"/>
              </a:rPr>
              <a:t>productos</a:t>
            </a:r>
            <a:r>
              <a:rPr sz="1300" spc="-45" dirty="0" smtClean="0"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latin typeface="Trebuchet MS"/>
                <a:cs typeface="Trebuchet MS"/>
              </a:rPr>
              <a:t>culturales</a:t>
            </a:r>
            <a:r>
              <a:rPr sz="1300" spc="-75" dirty="0" smtClean="0">
                <a:latin typeface="Trebuchet MS"/>
                <a:cs typeface="Trebuchet MS"/>
              </a:rPr>
              <a:t> </a:t>
            </a:r>
            <a:r>
              <a:rPr sz="1300" spc="-130" dirty="0" smtClean="0">
                <a:latin typeface="Trebuchet MS"/>
                <a:cs typeface="Trebuchet MS"/>
              </a:rPr>
              <a:t>y/o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70" dirty="0" err="1" smtClean="0">
                <a:latin typeface="Trebuchet MS"/>
                <a:cs typeface="Trebuchet MS"/>
              </a:rPr>
              <a:t>artísticos</a:t>
            </a:r>
            <a:r>
              <a:rPr sz="1300" spc="-70" dirty="0" smtClean="0">
                <a:latin typeface="Trebuchet MS"/>
                <a:cs typeface="Trebuchet MS"/>
              </a:rPr>
              <a:t> </a:t>
            </a:r>
            <a:r>
              <a:rPr sz="1300" spc="-60" dirty="0" err="1" smtClean="0">
                <a:latin typeface="Trebuchet MS"/>
                <a:cs typeface="Trebuchet MS"/>
              </a:rPr>
              <a:t>es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85" dirty="0" err="1" smtClean="0">
                <a:latin typeface="Trebuchet MS"/>
                <a:cs typeface="Trebuchet MS"/>
              </a:rPr>
              <a:t>una</a:t>
            </a:r>
            <a:r>
              <a:rPr sz="1300" spc="-80" dirty="0" smtClean="0">
                <a:latin typeface="Trebuchet MS"/>
                <a:cs typeface="Trebuchet MS"/>
              </a:rPr>
              <a:t> </a:t>
            </a:r>
            <a:r>
              <a:rPr sz="1300" spc="-90" dirty="0" err="1" smtClean="0">
                <a:latin typeface="Trebuchet MS"/>
                <a:cs typeface="Trebuchet MS"/>
              </a:rPr>
              <a:t>tarea</a:t>
            </a:r>
            <a:r>
              <a:rPr sz="1300" spc="-85" dirty="0" smtClean="0">
                <a:latin typeface="Trebuchet MS"/>
                <a:cs typeface="Trebuchet MS"/>
              </a:rPr>
              <a:t> </a:t>
            </a:r>
            <a:r>
              <a:rPr sz="1300" spc="-90" dirty="0" err="1" smtClean="0">
                <a:latin typeface="Trebuchet MS"/>
                <a:cs typeface="Trebuchet MS"/>
              </a:rPr>
              <a:t>ardua</a:t>
            </a:r>
            <a:r>
              <a:rPr sz="1300" spc="-90" dirty="0" smtClean="0">
                <a:latin typeface="Trebuchet MS"/>
                <a:cs typeface="Trebuchet MS"/>
              </a:rPr>
              <a:t>,</a:t>
            </a:r>
            <a:r>
              <a:rPr sz="1300" spc="-85" dirty="0" smtClean="0">
                <a:latin typeface="Trebuchet MS"/>
                <a:cs typeface="Trebuchet MS"/>
              </a:rPr>
              <a:t> </a:t>
            </a:r>
            <a:r>
              <a:rPr sz="1300" spc="-75" dirty="0" smtClean="0">
                <a:latin typeface="Trebuchet MS"/>
                <a:cs typeface="Trebuchet MS"/>
              </a:rPr>
              <a:t>continua</a:t>
            </a:r>
            <a:r>
              <a:rPr sz="1300" spc="-70" dirty="0" smtClean="0">
                <a:latin typeface="Trebuchet MS"/>
                <a:cs typeface="Trebuchet MS"/>
              </a:rPr>
              <a:t> </a:t>
            </a:r>
            <a:r>
              <a:rPr sz="1300" spc="-65" dirty="0" err="1" smtClean="0">
                <a:latin typeface="Trebuchet MS"/>
                <a:cs typeface="Trebuchet MS"/>
              </a:rPr>
              <a:t>que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60" dirty="0" err="1" smtClean="0">
                <a:latin typeface="Trebuchet MS"/>
                <a:cs typeface="Trebuchet MS"/>
              </a:rPr>
              <a:t>requiere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80" dirty="0" smtClean="0">
                <a:latin typeface="Trebuchet MS"/>
                <a:cs typeface="Trebuchet MS"/>
              </a:rPr>
              <a:t>del </a:t>
            </a:r>
            <a:r>
              <a:rPr sz="1300" spc="-75" dirty="0" smtClean="0">
                <a:latin typeface="Trebuchet MS"/>
                <a:cs typeface="Trebuchet MS"/>
              </a:rPr>
              <a:t> </a:t>
            </a:r>
            <a:r>
              <a:rPr sz="1300" spc="-85" dirty="0" err="1" smtClean="0">
                <a:latin typeface="Trebuchet MS"/>
                <a:cs typeface="Trebuchet MS"/>
              </a:rPr>
              <a:t>ﬁnanciamiento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latin typeface="Trebuchet MS"/>
                <a:cs typeface="Trebuchet MS"/>
              </a:rPr>
              <a:t>constante</a:t>
            </a:r>
            <a:r>
              <a:rPr sz="1300" spc="-80" dirty="0" smtClean="0">
                <a:latin typeface="Trebuchet MS"/>
                <a:cs typeface="Trebuchet MS"/>
              </a:rPr>
              <a:t>,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60" dirty="0" err="1" smtClean="0">
                <a:latin typeface="Trebuchet MS"/>
                <a:cs typeface="Trebuchet MS"/>
              </a:rPr>
              <a:t>es</a:t>
            </a:r>
            <a:r>
              <a:rPr sz="1300" spc="-120" dirty="0" smtClean="0">
                <a:latin typeface="Trebuchet MS"/>
                <a:cs typeface="Trebuchet MS"/>
              </a:rPr>
              <a:t> </a:t>
            </a:r>
            <a:r>
              <a:rPr sz="1300" spc="-70" dirty="0" err="1" smtClean="0">
                <a:latin typeface="Trebuchet MS"/>
                <a:cs typeface="Trebuchet MS"/>
              </a:rPr>
              <a:t>importante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95" dirty="0" smtClean="0">
                <a:latin typeface="Trebuchet MS"/>
                <a:cs typeface="Trebuchet MS"/>
              </a:rPr>
              <a:t>el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55" dirty="0" err="1" smtClean="0">
                <a:latin typeface="Trebuchet MS"/>
                <a:cs typeface="Trebuchet MS"/>
              </a:rPr>
              <a:t>diseño</a:t>
            </a:r>
            <a:r>
              <a:rPr sz="1300" spc="-120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de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90" dirty="0" err="1" smtClean="0">
                <a:latin typeface="Trebuchet MS"/>
                <a:cs typeface="Trebuchet MS"/>
              </a:rPr>
              <a:t>las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latin typeface="Trebuchet MS"/>
                <a:cs typeface="Trebuchet MS"/>
              </a:rPr>
              <a:t>estrategias</a:t>
            </a:r>
            <a:r>
              <a:rPr sz="1300" spc="-120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y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114" dirty="0" smtClean="0">
                <a:latin typeface="Trebuchet MS"/>
                <a:cs typeface="Trebuchet MS"/>
              </a:rPr>
              <a:t>la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65" dirty="0" err="1" smtClean="0">
                <a:latin typeface="Trebuchet MS"/>
                <a:cs typeface="Trebuchet MS"/>
              </a:rPr>
              <a:t>colaboración</a:t>
            </a:r>
            <a:r>
              <a:rPr sz="1300" spc="-114" dirty="0" smtClean="0">
                <a:latin typeface="Trebuchet MS"/>
                <a:cs typeface="Trebuchet MS"/>
              </a:rPr>
              <a:t> </a:t>
            </a:r>
            <a:r>
              <a:rPr sz="1300" spc="-50" dirty="0" smtClean="0">
                <a:latin typeface="Trebuchet MS"/>
                <a:cs typeface="Trebuchet MS"/>
              </a:rPr>
              <a:t>con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90" dirty="0" err="1" smtClean="0">
                <a:latin typeface="Trebuchet MS"/>
                <a:cs typeface="Trebuchet MS"/>
              </a:rPr>
              <a:t>las</a:t>
            </a:r>
            <a:r>
              <a:rPr sz="1300" spc="-125" dirty="0" smtClean="0">
                <a:latin typeface="Trebuchet MS"/>
                <a:cs typeface="Trebuchet MS"/>
              </a:rPr>
              <a:t> </a:t>
            </a:r>
            <a:r>
              <a:rPr sz="1300" spc="-70" dirty="0" err="1" smtClean="0">
                <a:latin typeface="Trebuchet MS"/>
                <a:cs typeface="Trebuchet MS"/>
              </a:rPr>
              <a:t>instituciones</a:t>
            </a:r>
            <a:r>
              <a:rPr sz="1300" spc="-120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y </a:t>
            </a:r>
            <a:r>
              <a:rPr sz="1300" spc="-380" dirty="0" smtClean="0">
                <a:latin typeface="Trebuchet MS"/>
                <a:cs typeface="Trebuchet MS"/>
              </a:rPr>
              <a:t> </a:t>
            </a:r>
            <a:r>
              <a:rPr sz="1300" spc="-60" dirty="0" err="1" smtClean="0">
                <a:latin typeface="Trebuchet MS"/>
                <a:cs typeface="Trebuchet MS"/>
              </a:rPr>
              <a:t>empresas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de </a:t>
            </a:r>
            <a:r>
              <a:rPr sz="1300" spc="-40" dirty="0" err="1" smtClean="0">
                <a:latin typeface="Trebuchet MS"/>
                <a:cs typeface="Trebuchet MS"/>
              </a:rPr>
              <a:t>todos</a:t>
            </a:r>
            <a:r>
              <a:rPr sz="1300" spc="-40" dirty="0" smtClean="0">
                <a:latin typeface="Trebuchet MS"/>
                <a:cs typeface="Trebuchet MS"/>
              </a:rPr>
              <a:t> </a:t>
            </a:r>
            <a:r>
              <a:rPr sz="1300" spc="-50" dirty="0" smtClean="0">
                <a:latin typeface="Trebuchet MS"/>
                <a:cs typeface="Trebuchet MS"/>
              </a:rPr>
              <a:t>los </a:t>
            </a:r>
            <a:r>
              <a:rPr sz="1300" spc="-85" dirty="0" err="1" smtClean="0">
                <a:latin typeface="Trebuchet MS"/>
                <a:cs typeface="Trebuchet MS"/>
              </a:rPr>
              <a:t>niveles</a:t>
            </a:r>
            <a:r>
              <a:rPr sz="1300" spc="-85" dirty="0" smtClean="0">
                <a:latin typeface="Trebuchet MS"/>
                <a:cs typeface="Trebuchet MS"/>
              </a:rPr>
              <a:t>. </a:t>
            </a:r>
            <a:r>
              <a:rPr sz="1300" spc="-15" dirty="0" err="1" smtClean="0">
                <a:latin typeface="Trebuchet MS"/>
                <a:cs typeface="Trebuchet MS"/>
              </a:rPr>
              <a:t>Es</a:t>
            </a:r>
            <a:r>
              <a:rPr sz="1300" spc="-15" dirty="0" smtClean="0">
                <a:latin typeface="Trebuchet MS"/>
                <a:cs typeface="Trebuchet MS"/>
              </a:rPr>
              <a:t> </a:t>
            </a:r>
            <a:r>
              <a:rPr sz="1300" spc="-25" dirty="0" err="1" smtClean="0">
                <a:latin typeface="Trebuchet MS"/>
                <a:cs typeface="Trebuchet MS"/>
              </a:rPr>
              <a:t>por</a:t>
            </a:r>
            <a:r>
              <a:rPr sz="1300" spc="-25" dirty="0" smtClean="0">
                <a:latin typeface="Trebuchet MS"/>
                <a:cs typeface="Trebuchet MS"/>
              </a:rPr>
              <a:t> </a:t>
            </a:r>
            <a:r>
              <a:rPr sz="1300" spc="-75" dirty="0" err="1" smtClean="0">
                <a:latin typeface="Trebuchet MS"/>
                <a:cs typeface="Trebuchet MS"/>
              </a:rPr>
              <a:t>ello</a:t>
            </a:r>
            <a:r>
              <a:rPr sz="1300" spc="-75" dirty="0" smtClean="0">
                <a:latin typeface="Trebuchet MS"/>
                <a:cs typeface="Trebuchet MS"/>
              </a:rPr>
              <a:t> </a:t>
            </a:r>
            <a:r>
              <a:rPr sz="1300" spc="-65" dirty="0" err="1" smtClean="0">
                <a:latin typeface="Trebuchet MS"/>
                <a:cs typeface="Trebuchet MS"/>
              </a:rPr>
              <a:t>que</a:t>
            </a:r>
            <a:r>
              <a:rPr sz="1300" spc="-65" dirty="0" smtClean="0">
                <a:latin typeface="Trebuchet MS"/>
                <a:cs typeface="Trebuchet MS"/>
              </a:rPr>
              <a:t> </a:t>
            </a:r>
            <a:r>
              <a:rPr sz="1300" spc="-45" dirty="0" err="1" smtClean="0">
                <a:latin typeface="Trebuchet MS"/>
                <a:cs typeface="Trebuchet MS"/>
              </a:rPr>
              <a:t>Música</a:t>
            </a:r>
            <a:r>
              <a:rPr sz="1300" spc="-45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y </a:t>
            </a:r>
            <a:r>
              <a:rPr sz="1300" spc="-80" dirty="0" err="1" smtClean="0">
                <a:latin typeface="Trebuchet MS"/>
                <a:cs typeface="Trebuchet MS"/>
              </a:rPr>
              <a:t>Baile</a:t>
            </a:r>
            <a:r>
              <a:rPr sz="1300" spc="-80" dirty="0" smtClean="0">
                <a:latin typeface="Trebuchet MS"/>
                <a:cs typeface="Trebuchet MS"/>
              </a:rPr>
              <a:t> </a:t>
            </a:r>
            <a:r>
              <a:rPr sz="1300" spc="5" dirty="0" smtClean="0">
                <a:latin typeface="Trebuchet MS"/>
                <a:cs typeface="Trebuchet MS"/>
              </a:rPr>
              <a:t>A.C </a:t>
            </a:r>
            <a:r>
              <a:rPr sz="1300" spc="-50" dirty="0" smtClean="0">
                <a:latin typeface="Trebuchet MS"/>
                <a:cs typeface="Trebuchet MS"/>
              </a:rPr>
              <a:t>pone </a:t>
            </a:r>
            <a:r>
              <a:rPr sz="1300" spc="-125" dirty="0" smtClean="0">
                <a:latin typeface="Trebuchet MS"/>
                <a:cs typeface="Trebuchet MS"/>
              </a:rPr>
              <a:t>a </a:t>
            </a:r>
            <a:r>
              <a:rPr sz="1300" spc="-50" dirty="0" err="1" smtClean="0">
                <a:latin typeface="Trebuchet MS"/>
                <a:cs typeface="Trebuchet MS"/>
              </a:rPr>
              <a:t>su</a:t>
            </a:r>
            <a:r>
              <a:rPr sz="1300" spc="-50" dirty="0" smtClean="0">
                <a:latin typeface="Trebuchet MS"/>
                <a:cs typeface="Trebuchet MS"/>
              </a:rPr>
              <a:t> </a:t>
            </a:r>
            <a:r>
              <a:rPr sz="1300" spc="-60" dirty="0" err="1" smtClean="0">
                <a:latin typeface="Trebuchet MS"/>
                <a:cs typeface="Trebuchet MS"/>
              </a:rPr>
              <a:t>disposición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90" dirty="0" err="1" smtClean="0">
                <a:latin typeface="Trebuchet MS"/>
                <a:cs typeface="Trebuchet MS"/>
              </a:rPr>
              <a:t>las</a:t>
            </a:r>
            <a:r>
              <a:rPr sz="1300" spc="-90" dirty="0" smtClean="0">
                <a:latin typeface="Trebuchet MS"/>
                <a:cs typeface="Trebuchet MS"/>
              </a:rPr>
              <a:t> </a:t>
            </a:r>
            <a:r>
              <a:rPr sz="1300" spc="-100" dirty="0" err="1" smtClean="0">
                <a:latin typeface="Trebuchet MS"/>
                <a:cs typeface="Trebuchet MS"/>
              </a:rPr>
              <a:t>ventajas</a:t>
            </a:r>
            <a:r>
              <a:rPr sz="1300" spc="-100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de </a:t>
            </a:r>
            <a:r>
              <a:rPr sz="1300" spc="-60" dirty="0" smtClean="0">
                <a:latin typeface="Trebuchet MS"/>
                <a:cs typeface="Trebuchet MS"/>
              </a:rPr>
              <a:t> </a:t>
            </a:r>
            <a:r>
              <a:rPr sz="1300" spc="-60" dirty="0" err="1" smtClean="0">
                <a:latin typeface="Trebuchet MS"/>
                <a:cs typeface="Trebuchet MS"/>
              </a:rPr>
              <a:t>colaborar</a:t>
            </a:r>
            <a:r>
              <a:rPr sz="1300" spc="-195" dirty="0" smtClean="0">
                <a:latin typeface="Trebuchet MS"/>
                <a:cs typeface="Trebuchet MS"/>
              </a:rPr>
              <a:t> </a:t>
            </a:r>
            <a:r>
              <a:rPr sz="1300" spc="-65" dirty="0" smtClean="0">
                <a:latin typeface="Trebuchet MS"/>
                <a:cs typeface="Trebuchet MS"/>
              </a:rPr>
              <a:t>y</a:t>
            </a:r>
            <a:r>
              <a:rPr sz="1300" spc="-200" dirty="0" smtClean="0">
                <a:latin typeface="Trebuchet MS"/>
                <a:cs typeface="Trebuchet MS"/>
              </a:rPr>
              <a:t> </a:t>
            </a:r>
            <a:r>
              <a:rPr sz="1300" spc="-70" dirty="0" err="1" smtClean="0">
                <a:latin typeface="Trebuchet MS"/>
                <a:cs typeface="Trebuchet MS"/>
              </a:rPr>
              <a:t>hacer</a:t>
            </a:r>
            <a:r>
              <a:rPr sz="1300" spc="-200" dirty="0" smtClean="0">
                <a:latin typeface="Trebuchet MS"/>
                <a:cs typeface="Trebuchet MS"/>
              </a:rPr>
              <a:t> </a:t>
            </a:r>
            <a:r>
              <a:rPr sz="1300" spc="-55" dirty="0" err="1" smtClean="0">
                <a:latin typeface="Trebuchet MS"/>
                <a:cs typeface="Trebuchet MS"/>
              </a:rPr>
              <a:t>crecer</a:t>
            </a:r>
            <a:r>
              <a:rPr sz="1300" spc="-200" dirty="0" smtClean="0">
                <a:latin typeface="Trebuchet MS"/>
                <a:cs typeface="Trebuchet MS"/>
              </a:rPr>
              <a:t> </a:t>
            </a:r>
            <a:r>
              <a:rPr sz="1300" spc="-80" dirty="0" err="1" smtClean="0">
                <a:latin typeface="Trebuchet MS"/>
                <a:cs typeface="Trebuchet MS"/>
              </a:rPr>
              <a:t>juntos</a:t>
            </a:r>
            <a:r>
              <a:rPr sz="1300" spc="-200" dirty="0" smtClean="0">
                <a:latin typeface="Trebuchet MS"/>
                <a:cs typeface="Trebuchet MS"/>
              </a:rPr>
              <a:t> </a:t>
            </a:r>
            <a:r>
              <a:rPr sz="1300" spc="-85" dirty="0" err="1" smtClean="0">
                <a:latin typeface="Trebuchet MS"/>
                <a:cs typeface="Trebuchet MS"/>
              </a:rPr>
              <a:t>ésta</a:t>
            </a:r>
            <a:r>
              <a:rPr sz="1300" spc="-200" dirty="0" smtClean="0">
                <a:latin typeface="Trebuchet MS"/>
                <a:cs typeface="Trebuchet MS"/>
              </a:rPr>
              <a:t> </a:t>
            </a:r>
            <a:r>
              <a:rPr sz="1300" spc="-100" dirty="0" err="1" smtClean="0">
                <a:latin typeface="Trebuchet MS"/>
                <a:cs typeface="Trebuchet MS"/>
              </a:rPr>
              <a:t>iniciativa</a:t>
            </a:r>
            <a:r>
              <a:rPr sz="1300" spc="-100" dirty="0" smtClean="0">
                <a:latin typeface="Trebuchet MS"/>
                <a:cs typeface="Trebuchet MS"/>
              </a:rPr>
              <a:t>.</a:t>
            </a:r>
            <a:endParaRPr sz="1300" dirty="0">
              <a:latin typeface="Trebuchet MS"/>
              <a:cs typeface="Trebuchet MS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383589" y="3048000"/>
            <a:ext cx="7049134" cy="653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>
              <a:lnSpc>
                <a:spcPct val="100000"/>
              </a:lnSpc>
              <a:spcBef>
                <a:spcPts val="100"/>
              </a:spcBef>
              <a:buClr>
                <a:srgbClr val="191919"/>
              </a:buClr>
              <a:buFont typeface="Trebuchet MS"/>
              <a:buAutoNum type="arabicPeriod"/>
              <a:tabLst>
                <a:tab pos="193040" algn="l"/>
              </a:tabLst>
            </a:pPr>
            <a:r>
              <a:rPr sz="1300" b="1" spc="-20" dirty="0">
                <a:solidFill>
                  <a:srgbClr val="191919"/>
                </a:solidFill>
                <a:latin typeface="Trebuchet MS"/>
                <a:cs typeface="Trebuchet MS"/>
              </a:rPr>
              <a:t>Deducción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65" dirty="0">
                <a:solidFill>
                  <a:srgbClr val="191919"/>
                </a:solidFill>
                <a:latin typeface="Trebuchet MS"/>
                <a:cs typeface="Trebuchet MS"/>
              </a:rPr>
              <a:t>ﬁscal: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Las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donaciones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realizadas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una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Sociedad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Civil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Donataria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permiten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empresas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obtener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beneﬁcios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ﬁscales,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191919"/>
                </a:solidFill>
                <a:latin typeface="Trebuchet MS"/>
                <a:cs typeface="Trebuchet MS"/>
              </a:rPr>
              <a:t>por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medio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los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donativos es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posible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reducir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el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monto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los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impuestos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 </a:t>
            </a:r>
            <a:r>
              <a:rPr sz="1300" spc="-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pagar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anualmente.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91919"/>
              </a:buClr>
              <a:buFont typeface="Trebuchet MS"/>
              <a:buAutoNum type="arabicPeriod"/>
            </a:pPr>
            <a:endParaRPr sz="1300" dirty="0">
              <a:latin typeface="Trebuchet MS"/>
              <a:cs typeface="Trebuchet MS"/>
            </a:endParaRPr>
          </a:p>
          <a:p>
            <a:pPr marL="12700" marR="53340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sz="1300" b="1" spc="-5" dirty="0">
                <a:solidFill>
                  <a:srgbClr val="191919"/>
                </a:solidFill>
                <a:latin typeface="Trebuchet MS"/>
                <a:cs typeface="Trebuchet MS"/>
              </a:rPr>
              <a:t>Imagen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corporativa:</a:t>
            </a:r>
            <a:r>
              <a:rPr sz="1300" b="1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191919"/>
                </a:solidFill>
                <a:latin typeface="Trebuchet MS"/>
                <a:cs typeface="Trebuchet MS"/>
              </a:rPr>
              <a:t>Colaborar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con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una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Sociedad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Civil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Donataria,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brinda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empresas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visibilidad,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 difunde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una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imagen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sensible,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solidaria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comprometida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socialmente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191919"/>
                </a:solidFill>
                <a:latin typeface="Trebuchet MS"/>
                <a:cs typeface="Trebuchet MS"/>
              </a:rPr>
              <a:t>por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el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bienestar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social,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esto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mejora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percepción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empresas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y donatarios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sus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campañas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publicidad.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91919"/>
              </a:buClr>
              <a:buFont typeface="Trebuchet MS"/>
              <a:buAutoNum type="arabicPeriod"/>
            </a:pPr>
            <a:endParaRPr sz="1300" dirty="0">
              <a:latin typeface="Trebuchet MS"/>
              <a:cs typeface="Trebuchet MS"/>
            </a:endParaRPr>
          </a:p>
          <a:p>
            <a:pPr marL="12700" marR="122555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Responsabilidad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50" dirty="0">
                <a:solidFill>
                  <a:srgbClr val="191919"/>
                </a:solidFill>
                <a:latin typeface="Trebuchet MS"/>
                <a:cs typeface="Trebuchet MS"/>
              </a:rPr>
              <a:t>social:</a:t>
            </a:r>
            <a:r>
              <a:rPr sz="1300" b="1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donación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una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Sociedad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Civil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Donataria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permite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los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empresarios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cumplir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con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su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responsabilidad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ﬁscal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al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mismo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tiempo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se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interesa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191919"/>
                </a:solidFill>
                <a:latin typeface="Trebuchet MS"/>
                <a:cs typeface="Trebuchet MS"/>
              </a:rPr>
              <a:t>por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el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desarrollo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bienestar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su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entorno.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91919"/>
              </a:buClr>
              <a:buFont typeface="Trebuchet MS"/>
              <a:buAutoNum type="arabicPeriod"/>
            </a:pPr>
            <a:endParaRPr sz="1300" dirty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sz="1300" b="1" spc="-10" dirty="0">
                <a:solidFill>
                  <a:srgbClr val="191919"/>
                </a:solidFill>
                <a:latin typeface="Trebuchet MS"/>
                <a:cs typeface="Trebuchet MS"/>
              </a:rPr>
              <a:t>Oportunidad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colaboración:</a:t>
            </a:r>
            <a:r>
              <a:rPr sz="1300" b="1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05" dirty="0">
                <a:solidFill>
                  <a:srgbClr val="191919"/>
                </a:solidFill>
                <a:latin typeface="Trebuchet MS"/>
                <a:cs typeface="Trebuchet MS"/>
              </a:rPr>
              <a:t>Trabajar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con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una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Sociedad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Civil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Donataria,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los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empresarios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pueden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establecer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alianzas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intercambios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con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otras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empresas </a:t>
            </a:r>
            <a:r>
              <a:rPr sz="1300" spc="-5" dirty="0">
                <a:solidFill>
                  <a:srgbClr val="191919"/>
                </a:solidFill>
                <a:latin typeface="Trebuchet MS"/>
                <a:cs typeface="Trebuchet MS"/>
              </a:rPr>
              <a:t>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instituciones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pueden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ser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interés,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amplía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red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 contactos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con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oportunidades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nuevos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mercados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191919"/>
                </a:solidFill>
                <a:latin typeface="Trebuchet MS"/>
                <a:cs typeface="Trebuchet MS"/>
              </a:rPr>
              <a:t>ó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clientes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potenciales.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91919"/>
              </a:buClr>
              <a:buFont typeface="Trebuchet MS"/>
              <a:buAutoNum type="arabicPeriod"/>
            </a:pPr>
            <a:endParaRPr sz="1300" dirty="0">
              <a:latin typeface="Trebuchet MS"/>
              <a:cs typeface="Trebuchet MS"/>
            </a:endParaRPr>
          </a:p>
          <a:p>
            <a:pPr marL="12700" marR="29845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sz="1300" b="1" spc="-10" dirty="0">
                <a:solidFill>
                  <a:srgbClr val="191919"/>
                </a:solidFill>
                <a:latin typeface="Trebuchet MS"/>
                <a:cs typeface="Trebuchet MS"/>
              </a:rPr>
              <a:t>Desarrollo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comunitario:</a:t>
            </a:r>
            <a:r>
              <a:rPr sz="1300" b="1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191919"/>
                </a:solidFill>
                <a:latin typeface="Trebuchet MS"/>
                <a:cs typeface="Trebuchet MS"/>
              </a:rPr>
              <a:t>Apoyar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Sociedades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Civiles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Donatarias,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brinda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191919"/>
                </a:solidFill>
                <a:latin typeface="Trebuchet MS"/>
                <a:cs typeface="Trebuchet MS"/>
              </a:rPr>
              <a:t>recursos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necesarios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para </a:t>
            </a:r>
            <a:r>
              <a:rPr sz="1300" spc="-3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el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desarrollo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estrategias,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iniciativas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proyectos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refuercen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educación,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valores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formación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personas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sensibles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entornos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sanos,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largo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plazo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impactan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productividad,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calidad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vida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ambientes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favorables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trabajo.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Trebuchet MS"/>
              <a:cs typeface="Trebuchet MS"/>
            </a:endParaRPr>
          </a:p>
          <a:p>
            <a:pPr marL="12700">
              <a:lnSpc>
                <a:spcPts val="1560"/>
              </a:lnSpc>
              <a:spcBef>
                <a:spcPts val="5"/>
              </a:spcBef>
            </a:pPr>
            <a:r>
              <a:rPr sz="1300" b="1" spc="10" dirty="0">
                <a:solidFill>
                  <a:srgbClr val="191919"/>
                </a:solidFill>
                <a:latin typeface="Trebuchet MS"/>
                <a:cs typeface="Trebuchet MS"/>
              </a:rPr>
              <a:t>¿Cómo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retribuimos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empresas?</a:t>
            </a:r>
            <a:endParaRPr sz="1300" dirty="0">
              <a:latin typeface="Trebuchet MS"/>
              <a:cs typeface="Trebuchet MS"/>
            </a:endParaRPr>
          </a:p>
          <a:p>
            <a:pPr marL="12700" marR="88265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sz="1300" b="1" spc="-20" dirty="0">
                <a:solidFill>
                  <a:srgbClr val="191919"/>
                </a:solidFill>
                <a:latin typeface="Trebuchet MS"/>
                <a:cs typeface="Trebuchet MS"/>
              </a:rPr>
              <a:t>Ampliación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 mercados:</a:t>
            </a:r>
            <a:r>
              <a:rPr sz="1300" b="1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191919"/>
                </a:solidFill>
                <a:latin typeface="Trebuchet MS"/>
                <a:cs typeface="Trebuchet MS"/>
              </a:rPr>
              <a:t>Por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medio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promoción,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empresas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instituciones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tendrán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un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alcance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nuevo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acompañado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una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nueva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imagen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empresarial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interese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191919"/>
                </a:solidFill>
                <a:latin typeface="Trebuchet MS"/>
                <a:cs typeface="Trebuchet MS"/>
              </a:rPr>
              <a:t>otros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mercados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refuerzan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alianzas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mercadotecnia,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publicidad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y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difusión.</a:t>
            </a:r>
            <a:endParaRPr sz="1300" dirty="0">
              <a:latin typeface="Trebuchet MS"/>
              <a:cs typeface="Trebuchet MS"/>
            </a:endParaRPr>
          </a:p>
          <a:p>
            <a:pPr marL="12700" marR="124460">
              <a:lnSpc>
                <a:spcPts val="1550"/>
              </a:lnSpc>
              <a:spcBef>
                <a:spcPts val="35"/>
              </a:spcBef>
              <a:buAutoNum type="arabicPeriod"/>
              <a:tabLst>
                <a:tab pos="193040" algn="l"/>
              </a:tabLst>
            </a:pPr>
            <a:r>
              <a:rPr sz="1300" b="1" spc="-20" dirty="0">
                <a:solidFill>
                  <a:srgbClr val="191919"/>
                </a:solidFill>
                <a:latin typeface="Trebuchet MS"/>
                <a:cs typeface="Trebuchet MS"/>
              </a:rPr>
              <a:t>Promoción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 una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empresa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sólida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7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comprometida:</a:t>
            </a:r>
            <a:r>
              <a:rPr sz="1300" b="1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Destacamos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participación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los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colaboradores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los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diversos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medios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comunicación,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redes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sociales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publicidad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acompañan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actividades artísticas realizadas </a:t>
            </a:r>
            <a:r>
              <a:rPr sz="1300" spc="-25" dirty="0">
                <a:solidFill>
                  <a:srgbClr val="191919"/>
                </a:solidFill>
                <a:latin typeface="Trebuchet MS"/>
                <a:cs typeface="Trebuchet MS"/>
              </a:rPr>
              <a:t>por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Música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Baile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Tradicional </a:t>
            </a:r>
            <a:r>
              <a:rPr sz="1300" spc="5" dirty="0">
                <a:solidFill>
                  <a:srgbClr val="191919"/>
                </a:solidFill>
                <a:latin typeface="Trebuchet MS"/>
                <a:cs typeface="Trebuchet MS"/>
              </a:rPr>
              <a:t>A.C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en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eventos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públicos,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conciertos,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exposiciones,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foros,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festivales,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congresos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dentro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y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fuera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del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Estado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Michoacán.</a:t>
            </a:r>
            <a:endParaRPr sz="1300" dirty="0">
              <a:latin typeface="Trebuchet MS"/>
              <a:cs typeface="Trebuchet MS"/>
            </a:endParaRPr>
          </a:p>
          <a:p>
            <a:pPr marL="192405" indent="-180340">
              <a:lnSpc>
                <a:spcPts val="1510"/>
              </a:lnSpc>
              <a:buAutoNum type="arabicPeriod"/>
              <a:tabLst>
                <a:tab pos="193040" algn="l"/>
              </a:tabLst>
            </a:pP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Organización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eventos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culturales, ferias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ó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presentación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musicales.</a:t>
            </a:r>
            <a:endParaRPr sz="1300" dirty="0">
              <a:latin typeface="Trebuchet MS"/>
              <a:cs typeface="Trebuchet MS"/>
            </a:endParaRPr>
          </a:p>
          <a:p>
            <a:pPr marL="12700">
              <a:lnSpc>
                <a:spcPts val="1560"/>
              </a:lnSpc>
            </a:pPr>
            <a:r>
              <a:rPr sz="1300" b="1" spc="-70" dirty="0">
                <a:solidFill>
                  <a:srgbClr val="191919"/>
                </a:solidFill>
                <a:latin typeface="Trebuchet MS"/>
                <a:cs typeface="Trebuchet MS"/>
              </a:rPr>
              <a:t>4.-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Capacitación,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diseño de talleres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o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actividad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para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personal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de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la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empresa</a:t>
            </a:r>
            <a:endParaRPr sz="1300" dirty="0">
              <a:latin typeface="Trebuchet MS"/>
              <a:cs typeface="Trebuchet MS"/>
            </a:endParaRPr>
          </a:p>
          <a:p>
            <a:pPr marL="12700" marR="231775">
              <a:lnSpc>
                <a:spcPct val="100000"/>
              </a:lnSpc>
            </a:pPr>
            <a:r>
              <a:rPr sz="1300" b="1" spc="-70" dirty="0">
                <a:solidFill>
                  <a:srgbClr val="191919"/>
                </a:solidFill>
                <a:latin typeface="Trebuchet MS"/>
                <a:cs typeface="Trebuchet MS"/>
              </a:rPr>
              <a:t>5.-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191919"/>
                </a:solidFill>
                <a:latin typeface="Trebuchet MS"/>
                <a:cs typeface="Trebuchet MS"/>
              </a:rPr>
              <a:t>Becas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60" dirty="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intercambios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para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personal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de 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empresa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o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interesado 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60" dirty="0">
                <a:solidFill>
                  <a:srgbClr val="191919"/>
                </a:solidFill>
                <a:latin typeface="Trebuchet MS"/>
                <a:cs typeface="Trebuchet MS"/>
              </a:rPr>
              <a:t>el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estudio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de las </a:t>
            </a:r>
            <a:r>
              <a:rPr sz="1300" b="1" spc="-20" dirty="0">
                <a:solidFill>
                  <a:srgbClr val="191919"/>
                </a:solidFill>
                <a:latin typeface="Trebuchet MS"/>
                <a:cs typeface="Trebuchet MS"/>
              </a:rPr>
              <a:t>artes </a:t>
            </a:r>
            <a:r>
              <a:rPr sz="1300" b="1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tradicionales.</a:t>
            </a:r>
            <a:endParaRPr sz="13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1925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758" y="1676400"/>
            <a:ext cx="698880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lang="es-MX" b="1" dirty="0">
                <a:latin typeface="Trebuchet MS"/>
                <a:cs typeface="Trebuchet MS"/>
              </a:rPr>
              <a:t>¿Como </a:t>
            </a:r>
            <a:r>
              <a:rPr lang="es-MX" b="1" dirty="0" smtClean="0">
                <a:latin typeface="Trebuchet MS"/>
                <a:cs typeface="Trebuchet MS"/>
              </a:rPr>
              <a:t>beneficiamos a los gobiernos?</a:t>
            </a:r>
            <a:endParaRPr b="1" dirty="0">
              <a:latin typeface="Trebuchet MS"/>
              <a:cs typeface="Trebuchet MS"/>
            </a:endParaRPr>
          </a:p>
        </p:txBody>
      </p:sp>
      <p:pic>
        <p:nvPicPr>
          <p:cNvPr id="1027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76200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"/>
          <p:cNvSpPr txBox="1"/>
          <p:nvPr/>
        </p:nvSpPr>
        <p:spPr>
          <a:xfrm>
            <a:off x="383589" y="2286000"/>
            <a:ext cx="7049134" cy="663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>
              <a:lnSpc>
                <a:spcPct val="100000"/>
              </a:lnSpc>
              <a:spcBef>
                <a:spcPts val="100"/>
              </a:spcBef>
              <a:buClr>
                <a:srgbClr val="191919"/>
              </a:buClr>
              <a:buFont typeface="Trebuchet MS"/>
              <a:buAutoNum type="arabicPeriod"/>
              <a:tabLst>
                <a:tab pos="193040" algn="l"/>
              </a:tabLst>
            </a:pPr>
            <a:r>
              <a:rPr lang="es-MX" sz="1300" b="1" spc="-20" dirty="0" smtClean="0">
                <a:solidFill>
                  <a:srgbClr val="191919"/>
                </a:solidFill>
                <a:latin typeface="Trebuchet MS"/>
                <a:cs typeface="Trebuchet MS"/>
              </a:rPr>
              <a:t>Garantizar el derecho a la cultura</a:t>
            </a:r>
            <a:r>
              <a:rPr sz="1300" b="1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:</a:t>
            </a:r>
            <a:r>
              <a:rPr sz="1300" b="1" spc="-3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lang="es-MX" sz="1300" spc="-90" dirty="0" smtClean="0">
                <a:solidFill>
                  <a:srgbClr val="191919"/>
                </a:solidFill>
                <a:latin typeface="Trebuchet MS"/>
                <a:cs typeface="Trebuchet MS"/>
              </a:rPr>
              <a:t>El apoyo a los proyectos culturales promueve el libre acceso y promoción de la cultura entre  la diversa población que atendemos garantizando de esta forma el respeto a sus derechos culturales</a:t>
            </a:r>
            <a:r>
              <a:rPr sz="1300" spc="-90" dirty="0" smtClean="0">
                <a:solidFill>
                  <a:srgbClr val="191919"/>
                </a:solidFill>
                <a:latin typeface="Trebuchet MS"/>
                <a:cs typeface="Trebuchet MS"/>
              </a:rPr>
              <a:t>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91919"/>
              </a:buClr>
              <a:buFont typeface="Trebuchet MS"/>
              <a:buAutoNum type="arabicPeriod"/>
            </a:pPr>
            <a:endParaRPr sz="1300" dirty="0">
              <a:latin typeface="Trebuchet MS"/>
              <a:cs typeface="Trebuchet MS"/>
            </a:endParaRPr>
          </a:p>
          <a:p>
            <a:pPr marL="12700" marR="53340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lang="es-MX" sz="1300" b="1" spc="-5" dirty="0" smtClean="0">
                <a:solidFill>
                  <a:srgbClr val="191919"/>
                </a:solidFill>
                <a:latin typeface="Trebuchet MS"/>
                <a:cs typeface="Trebuchet MS"/>
              </a:rPr>
              <a:t>Reducción de la violencia</a:t>
            </a:r>
            <a:r>
              <a:rPr sz="1300" b="1" spc="-35" dirty="0" smtClean="0">
                <a:solidFill>
                  <a:srgbClr val="191919"/>
                </a:solidFill>
                <a:latin typeface="Trebuchet MS"/>
                <a:cs typeface="Trebuchet MS"/>
              </a:rPr>
              <a:t>:</a:t>
            </a:r>
            <a:r>
              <a:rPr sz="1300" b="1" spc="-5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Colaborar</a:t>
            </a:r>
            <a:r>
              <a:rPr sz="1300" spc="-5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 smtClean="0">
                <a:solidFill>
                  <a:srgbClr val="191919"/>
                </a:solidFill>
                <a:latin typeface="Trebuchet MS"/>
                <a:cs typeface="Trebuchet MS"/>
              </a:rPr>
              <a:t>con</a:t>
            </a:r>
            <a:r>
              <a:rPr sz="1300" spc="-55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lang="es-MX" sz="1300" spc="-85" dirty="0" smtClean="0">
                <a:solidFill>
                  <a:srgbClr val="191919"/>
                </a:solidFill>
                <a:latin typeface="Trebuchet MS"/>
                <a:cs typeface="Trebuchet MS"/>
              </a:rPr>
              <a:t>nuestra </a:t>
            </a:r>
            <a:r>
              <a:rPr lang="es-MX"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lang="es-MX"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Asociación civil promueve la cultura de paz, así como la libre y sana recreación en los espacio públicos de las comunidades, generando alternativas culturales de recreación y de empleo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91919"/>
              </a:buClr>
              <a:buFont typeface="Trebuchet MS"/>
              <a:buAutoNum type="arabicPeriod"/>
            </a:pPr>
            <a:endParaRPr sz="1300" dirty="0">
              <a:latin typeface="Trebuchet MS"/>
              <a:cs typeface="Trebuchet MS"/>
            </a:endParaRPr>
          </a:p>
          <a:p>
            <a:pPr marL="12700" marR="122555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lang="es-MX" sz="1300" b="1" spc="-50" dirty="0" smtClean="0">
                <a:solidFill>
                  <a:srgbClr val="191919"/>
                </a:solidFill>
                <a:latin typeface="Trebuchet MS"/>
                <a:cs typeface="Trebuchet MS"/>
              </a:rPr>
              <a:t> Contribución a la cohesión social</a:t>
            </a:r>
            <a:r>
              <a:rPr sz="1300" b="1" spc="-50" dirty="0" smtClean="0">
                <a:solidFill>
                  <a:srgbClr val="191919"/>
                </a:solidFill>
                <a:latin typeface="Trebuchet MS"/>
                <a:cs typeface="Trebuchet MS"/>
              </a:rPr>
              <a:t>:</a:t>
            </a:r>
            <a:r>
              <a:rPr sz="1300" b="1" spc="-6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lang="es-MX" sz="1300" spc="-65" dirty="0">
                <a:solidFill>
                  <a:srgbClr val="191919"/>
                </a:solidFill>
                <a:latin typeface="Trebuchet MS"/>
                <a:cs typeface="Trebuchet MS"/>
              </a:rPr>
              <a:t>El apoyo a los proyectos </a:t>
            </a:r>
            <a:r>
              <a:rPr lang="es-MX" sz="1300" spc="-65" dirty="0" smtClean="0">
                <a:solidFill>
                  <a:srgbClr val="191919"/>
                </a:solidFill>
                <a:latin typeface="Trebuchet MS"/>
                <a:cs typeface="Trebuchet MS"/>
              </a:rPr>
              <a:t>culturales comunitarios generan la interacción entre la sociedad recobrando los lazos de confianza y la buena convivencia entre la población</a:t>
            </a:r>
            <a:r>
              <a:rPr sz="1300" spc="-60" dirty="0" smtClean="0">
                <a:solidFill>
                  <a:srgbClr val="191919"/>
                </a:solidFill>
                <a:latin typeface="Trebuchet MS"/>
                <a:cs typeface="Trebuchet MS"/>
              </a:rPr>
              <a:t>.</a:t>
            </a:r>
            <a:endParaRPr sz="1300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91919"/>
              </a:buClr>
              <a:buFont typeface="Trebuchet MS"/>
              <a:buAutoNum type="arabicPeriod"/>
            </a:pPr>
            <a:endParaRPr sz="1300" dirty="0" smtClean="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sz="1300" b="1" spc="-1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Oportunidad</a:t>
            </a:r>
            <a:r>
              <a:rPr sz="1300" b="1" spc="-3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colaboración:</a:t>
            </a:r>
            <a:r>
              <a:rPr sz="1300" b="1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05" dirty="0">
                <a:solidFill>
                  <a:srgbClr val="191919"/>
                </a:solidFill>
                <a:latin typeface="Trebuchet MS"/>
                <a:cs typeface="Trebuchet MS"/>
              </a:rPr>
              <a:t>Trabajar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con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una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Sociedad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Civil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Donataria,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los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lang="es-MX" sz="1300" spc="-55" dirty="0" smtClean="0">
                <a:solidFill>
                  <a:srgbClr val="191919"/>
                </a:solidFill>
                <a:latin typeface="Trebuchet MS"/>
                <a:cs typeface="Trebuchet MS"/>
              </a:rPr>
              <a:t>gobiernos</a:t>
            </a:r>
            <a:r>
              <a:rPr sz="1300" spc="-55" dirty="0" smtClean="0">
                <a:solidFill>
                  <a:srgbClr val="191919"/>
                </a:solidFill>
                <a:latin typeface="Trebuchet MS"/>
                <a:cs typeface="Trebuchet MS"/>
              </a:rPr>
              <a:t>s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pueden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establecer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alianzas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intercambios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con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empresas </a:t>
            </a:r>
            <a:r>
              <a:rPr sz="1300" spc="-5" dirty="0">
                <a:solidFill>
                  <a:srgbClr val="191919"/>
                </a:solidFill>
                <a:latin typeface="Trebuchet MS"/>
                <a:cs typeface="Trebuchet MS"/>
              </a:rPr>
              <a:t>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instituciones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pueden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ser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interés,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amplía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red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 contactos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con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oportunidades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nuevos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mercados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191919"/>
                </a:solidFill>
                <a:latin typeface="Trebuchet MS"/>
                <a:cs typeface="Trebuchet MS"/>
              </a:rPr>
              <a:t>ó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clientes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potenciales.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191919"/>
              </a:buClr>
              <a:buFont typeface="Trebuchet MS"/>
              <a:buAutoNum type="arabicPeriod"/>
            </a:pPr>
            <a:endParaRPr sz="1300" dirty="0">
              <a:latin typeface="Trebuchet MS"/>
              <a:cs typeface="Trebuchet MS"/>
            </a:endParaRPr>
          </a:p>
          <a:p>
            <a:pPr marL="12700" marR="29845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sz="1300" b="1" spc="-10" dirty="0">
                <a:solidFill>
                  <a:srgbClr val="191919"/>
                </a:solidFill>
                <a:latin typeface="Trebuchet MS"/>
                <a:cs typeface="Trebuchet MS"/>
              </a:rPr>
              <a:t>Desarrollo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comunitario:</a:t>
            </a:r>
            <a:r>
              <a:rPr sz="1300" b="1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191919"/>
                </a:solidFill>
                <a:latin typeface="Trebuchet MS"/>
                <a:cs typeface="Trebuchet MS"/>
              </a:rPr>
              <a:t>Apoyar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Sociedades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Civiles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Donatarias,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brinda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191919"/>
                </a:solidFill>
                <a:latin typeface="Trebuchet MS"/>
                <a:cs typeface="Trebuchet MS"/>
              </a:rPr>
              <a:t>recursos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necesarios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para </a:t>
            </a:r>
            <a:r>
              <a:rPr sz="1300" spc="-3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el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desarrollo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estrategias,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iniciativas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proyectos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refuercen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educación,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valores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formación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personas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sensibles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entornos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sanos,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largo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plazo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impactan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productividad,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calidad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vida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ambientes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favorables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trabajo.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Trebuchet MS"/>
              <a:cs typeface="Trebuchet MS"/>
            </a:endParaRPr>
          </a:p>
          <a:p>
            <a:pPr marL="12700">
              <a:lnSpc>
                <a:spcPts val="1560"/>
              </a:lnSpc>
              <a:spcBef>
                <a:spcPts val="5"/>
              </a:spcBef>
            </a:pPr>
            <a:r>
              <a:rPr sz="1300" b="1" spc="10" dirty="0">
                <a:solidFill>
                  <a:srgbClr val="191919"/>
                </a:solidFill>
                <a:latin typeface="Trebuchet MS"/>
                <a:cs typeface="Trebuchet MS"/>
              </a:rPr>
              <a:t>¿Cómo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retribuimos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empresas?</a:t>
            </a:r>
            <a:endParaRPr sz="1300" dirty="0">
              <a:latin typeface="Trebuchet MS"/>
              <a:cs typeface="Trebuchet MS"/>
            </a:endParaRPr>
          </a:p>
          <a:p>
            <a:pPr marL="12700" marR="88265">
              <a:lnSpc>
                <a:spcPct val="100000"/>
              </a:lnSpc>
              <a:buAutoNum type="arabicPeriod"/>
              <a:tabLst>
                <a:tab pos="193040" algn="l"/>
              </a:tabLst>
            </a:pPr>
            <a:r>
              <a:rPr sz="1300" b="1" spc="-20" dirty="0">
                <a:solidFill>
                  <a:srgbClr val="191919"/>
                </a:solidFill>
                <a:latin typeface="Trebuchet MS"/>
                <a:cs typeface="Trebuchet MS"/>
              </a:rPr>
              <a:t>Ampliación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 mercados:</a:t>
            </a:r>
            <a:r>
              <a:rPr sz="1300" b="1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191919"/>
                </a:solidFill>
                <a:latin typeface="Trebuchet MS"/>
                <a:cs typeface="Trebuchet MS"/>
              </a:rPr>
              <a:t>Por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medio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promoción,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empresas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instituciones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tendrán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un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alcance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nuevo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acompañado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una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nueva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imagen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empresarial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interese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191919"/>
                </a:solidFill>
                <a:latin typeface="Trebuchet MS"/>
                <a:cs typeface="Trebuchet MS"/>
              </a:rPr>
              <a:t>otros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mercados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refuerzan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alianzas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mercadotecnia,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publicidad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y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difusión.</a:t>
            </a:r>
            <a:endParaRPr sz="1300" dirty="0">
              <a:latin typeface="Trebuchet MS"/>
              <a:cs typeface="Trebuchet MS"/>
            </a:endParaRPr>
          </a:p>
          <a:p>
            <a:pPr marL="12700" marR="124460">
              <a:lnSpc>
                <a:spcPts val="1550"/>
              </a:lnSpc>
              <a:spcBef>
                <a:spcPts val="35"/>
              </a:spcBef>
              <a:buAutoNum type="arabicPeriod"/>
              <a:tabLst>
                <a:tab pos="193040" algn="l"/>
              </a:tabLst>
            </a:pPr>
            <a:r>
              <a:rPr sz="1300" b="1" spc="-20" dirty="0">
                <a:solidFill>
                  <a:srgbClr val="191919"/>
                </a:solidFill>
                <a:latin typeface="Trebuchet MS"/>
                <a:cs typeface="Trebuchet MS"/>
              </a:rPr>
              <a:t>Promoción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 una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empresa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sólida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7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comprometida:</a:t>
            </a:r>
            <a:r>
              <a:rPr sz="1300" b="1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Destacamos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participación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los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colaboradores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los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diversos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medios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comunicación,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redes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sociales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publicidad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que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acompañan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actividades artísticas realizadas </a:t>
            </a:r>
            <a:r>
              <a:rPr sz="1300" spc="-25" dirty="0">
                <a:solidFill>
                  <a:srgbClr val="191919"/>
                </a:solidFill>
                <a:latin typeface="Trebuchet MS"/>
                <a:cs typeface="Trebuchet MS"/>
              </a:rPr>
              <a:t>por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Música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Baile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Tradicional </a:t>
            </a:r>
            <a:r>
              <a:rPr sz="1300" spc="5" dirty="0">
                <a:solidFill>
                  <a:srgbClr val="191919"/>
                </a:solidFill>
                <a:latin typeface="Trebuchet MS"/>
                <a:cs typeface="Trebuchet MS"/>
              </a:rPr>
              <a:t>A.C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en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eventos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públicos,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conciertos,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exposiciones,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foros,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festivales,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congresos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dentro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y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fuera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del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191919"/>
                </a:solidFill>
                <a:latin typeface="Trebuchet MS"/>
                <a:cs typeface="Trebuchet MS"/>
              </a:rPr>
              <a:t>Estado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 de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Michoacán.</a:t>
            </a:r>
            <a:endParaRPr sz="1300" dirty="0">
              <a:latin typeface="Trebuchet MS"/>
              <a:cs typeface="Trebuchet MS"/>
            </a:endParaRPr>
          </a:p>
          <a:p>
            <a:pPr marL="192405" indent="-180340">
              <a:lnSpc>
                <a:spcPts val="1510"/>
              </a:lnSpc>
              <a:buAutoNum type="arabicPeriod"/>
              <a:tabLst>
                <a:tab pos="193040" algn="l"/>
              </a:tabLst>
            </a:pP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Organización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eventos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culturales, ferias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ó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presentación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musicales.</a:t>
            </a:r>
            <a:endParaRPr sz="1300" dirty="0">
              <a:latin typeface="Trebuchet MS"/>
              <a:cs typeface="Trebuchet MS"/>
            </a:endParaRPr>
          </a:p>
          <a:p>
            <a:pPr marL="12700">
              <a:lnSpc>
                <a:spcPts val="1560"/>
              </a:lnSpc>
            </a:pPr>
            <a:r>
              <a:rPr sz="1300" b="1" spc="-70" dirty="0">
                <a:solidFill>
                  <a:srgbClr val="191919"/>
                </a:solidFill>
                <a:latin typeface="Trebuchet MS"/>
                <a:cs typeface="Trebuchet MS"/>
              </a:rPr>
              <a:t>4.-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Capacitación,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diseño de talleres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o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actividad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para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personal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de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 la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empresa</a:t>
            </a:r>
            <a:endParaRPr sz="1300" dirty="0">
              <a:latin typeface="Trebuchet MS"/>
              <a:cs typeface="Trebuchet MS"/>
            </a:endParaRPr>
          </a:p>
          <a:p>
            <a:pPr marL="12700" marR="231775">
              <a:lnSpc>
                <a:spcPct val="100000"/>
              </a:lnSpc>
            </a:pPr>
            <a:r>
              <a:rPr sz="1300" b="1" spc="-70" dirty="0">
                <a:solidFill>
                  <a:srgbClr val="191919"/>
                </a:solidFill>
                <a:latin typeface="Trebuchet MS"/>
                <a:cs typeface="Trebuchet MS"/>
              </a:rPr>
              <a:t>5.-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191919"/>
                </a:solidFill>
                <a:latin typeface="Trebuchet MS"/>
                <a:cs typeface="Trebuchet MS"/>
              </a:rPr>
              <a:t>Becas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60" dirty="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intercambios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para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personal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de 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empresa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o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interesado 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en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60" dirty="0">
                <a:solidFill>
                  <a:srgbClr val="191919"/>
                </a:solidFill>
                <a:latin typeface="Trebuchet MS"/>
                <a:cs typeface="Trebuchet MS"/>
              </a:rPr>
              <a:t>el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estudio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de las </a:t>
            </a:r>
            <a:r>
              <a:rPr sz="1300" b="1" spc="-20" dirty="0">
                <a:solidFill>
                  <a:srgbClr val="191919"/>
                </a:solidFill>
                <a:latin typeface="Trebuchet MS"/>
                <a:cs typeface="Trebuchet MS"/>
              </a:rPr>
              <a:t>artes </a:t>
            </a:r>
            <a:r>
              <a:rPr sz="1300" b="1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tradicionales.</a:t>
            </a:r>
            <a:endParaRPr sz="13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9024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192" y="1684188"/>
            <a:ext cx="6942455" cy="625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lang="es-MX" sz="1300" b="1" spc="15" dirty="0" smtClean="0">
                <a:solidFill>
                  <a:srgbClr val="191919"/>
                </a:solidFill>
                <a:latin typeface="Trebuchet MS"/>
                <a:cs typeface="Trebuchet MS"/>
              </a:rPr>
              <a:t>Nuestra trayectoria</a:t>
            </a:r>
          </a:p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lang="es-MX" sz="1300" b="1" spc="15" dirty="0" smtClean="0">
                <a:solidFill>
                  <a:srgbClr val="191919"/>
                </a:solidFill>
                <a:latin typeface="Trebuchet MS"/>
                <a:cs typeface="Trebuchet MS"/>
              </a:rPr>
              <a:t>Festival cultural de la tierra caliente desde 2002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8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110938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object 3"/>
          <p:cNvGrpSpPr/>
          <p:nvPr/>
        </p:nvGrpSpPr>
        <p:grpSpPr>
          <a:xfrm>
            <a:off x="20131" y="8166442"/>
            <a:ext cx="4595495" cy="1875155"/>
            <a:chOff x="20131" y="8166442"/>
            <a:chExt cx="4595495" cy="1875155"/>
          </a:xfrm>
        </p:grpSpPr>
        <p:sp>
          <p:nvSpPr>
            <p:cNvPr id="27" name="object 4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75424" y="1110668"/>
                  </a:lnTo>
                  <a:lnTo>
                    <a:pt x="3174272" y="1115279"/>
                  </a:lnTo>
                  <a:lnTo>
                    <a:pt x="3113134" y="1094290"/>
                  </a:lnTo>
                  <a:lnTo>
                    <a:pt x="3053523" y="1072860"/>
                  </a:lnTo>
                  <a:lnTo>
                    <a:pt x="2995385" y="1051016"/>
                  </a:lnTo>
                  <a:lnTo>
                    <a:pt x="2938667" y="1028789"/>
                  </a:lnTo>
                  <a:lnTo>
                    <a:pt x="2883313" y="1006207"/>
                  </a:lnTo>
                  <a:lnTo>
                    <a:pt x="2829272" y="983300"/>
                  </a:lnTo>
                  <a:lnTo>
                    <a:pt x="2776488" y="960096"/>
                  </a:lnTo>
                  <a:lnTo>
                    <a:pt x="2724909" y="936625"/>
                  </a:lnTo>
                  <a:lnTo>
                    <a:pt x="2674481" y="912916"/>
                  </a:lnTo>
                  <a:lnTo>
                    <a:pt x="2625150" y="888999"/>
                  </a:lnTo>
                  <a:lnTo>
                    <a:pt x="2576862" y="864901"/>
                  </a:lnTo>
                  <a:lnTo>
                    <a:pt x="2529563" y="840653"/>
                  </a:lnTo>
                  <a:lnTo>
                    <a:pt x="2483200" y="816283"/>
                  </a:lnTo>
                  <a:lnTo>
                    <a:pt x="2437720" y="791821"/>
                  </a:lnTo>
                  <a:lnTo>
                    <a:pt x="2393068" y="767295"/>
                  </a:lnTo>
                  <a:lnTo>
                    <a:pt x="2349190" y="742736"/>
                  </a:lnTo>
                  <a:lnTo>
                    <a:pt x="2306034" y="718172"/>
                  </a:lnTo>
                  <a:lnTo>
                    <a:pt x="2263545" y="693631"/>
                  </a:lnTo>
                  <a:lnTo>
                    <a:pt x="2180354" y="644740"/>
                  </a:lnTo>
                  <a:lnTo>
                    <a:pt x="1941213" y="501675"/>
                  </a:lnTo>
                  <a:lnTo>
                    <a:pt x="1863544" y="455967"/>
                  </a:lnTo>
                  <a:lnTo>
                    <a:pt x="1824851" y="433615"/>
                  </a:lnTo>
                  <a:lnTo>
                    <a:pt x="1786181" y="411637"/>
                  </a:lnTo>
                  <a:lnTo>
                    <a:pt x="1747480" y="390062"/>
                  </a:lnTo>
                  <a:lnTo>
                    <a:pt x="1708695" y="368919"/>
                  </a:lnTo>
                  <a:lnTo>
                    <a:pt x="1669771" y="348238"/>
                  </a:lnTo>
                  <a:lnTo>
                    <a:pt x="1630655" y="328046"/>
                  </a:lnTo>
                  <a:lnTo>
                    <a:pt x="1591294" y="308374"/>
                  </a:lnTo>
                  <a:lnTo>
                    <a:pt x="1551634" y="289251"/>
                  </a:lnTo>
                  <a:lnTo>
                    <a:pt x="1511620" y="270705"/>
                  </a:lnTo>
                  <a:lnTo>
                    <a:pt x="1471199" y="252766"/>
                  </a:lnTo>
                  <a:lnTo>
                    <a:pt x="1430318" y="235463"/>
                  </a:lnTo>
                  <a:lnTo>
                    <a:pt x="1388923" y="218826"/>
                  </a:lnTo>
                  <a:lnTo>
                    <a:pt x="1346960" y="202882"/>
                  </a:lnTo>
                  <a:lnTo>
                    <a:pt x="1304376" y="187662"/>
                  </a:lnTo>
                  <a:lnTo>
                    <a:pt x="1261116" y="173194"/>
                  </a:lnTo>
                  <a:lnTo>
                    <a:pt x="1217127" y="159509"/>
                  </a:lnTo>
                  <a:lnTo>
                    <a:pt x="1172355" y="146633"/>
                  </a:lnTo>
                  <a:lnTo>
                    <a:pt x="1126747" y="134598"/>
                  </a:lnTo>
                  <a:lnTo>
                    <a:pt x="1080249" y="123432"/>
                  </a:lnTo>
                  <a:lnTo>
                    <a:pt x="1007273" y="107267"/>
                  </a:lnTo>
                  <a:lnTo>
                    <a:pt x="937149" y="92697"/>
                  </a:lnTo>
                  <a:lnTo>
                    <a:pt x="869789" y="79634"/>
                  </a:lnTo>
                  <a:lnTo>
                    <a:pt x="805107" y="67989"/>
                  </a:lnTo>
                  <a:lnTo>
                    <a:pt x="743016" y="57675"/>
                  </a:lnTo>
                  <a:lnTo>
                    <a:pt x="683429" y="48601"/>
                  </a:lnTo>
                  <a:lnTo>
                    <a:pt x="626261" y="40681"/>
                  </a:lnTo>
                  <a:lnTo>
                    <a:pt x="571424" y="33825"/>
                  </a:lnTo>
                  <a:lnTo>
                    <a:pt x="518832" y="27944"/>
                  </a:lnTo>
                  <a:lnTo>
                    <a:pt x="468397" y="22951"/>
                  </a:lnTo>
                  <a:lnTo>
                    <a:pt x="420035" y="18756"/>
                  </a:lnTo>
                  <a:lnTo>
                    <a:pt x="373657" y="15272"/>
                  </a:lnTo>
                  <a:lnTo>
                    <a:pt x="329178" y="12408"/>
                  </a:lnTo>
                  <a:lnTo>
                    <a:pt x="286510" y="10078"/>
                  </a:lnTo>
                  <a:lnTo>
                    <a:pt x="245568" y="8193"/>
                  </a:lnTo>
                  <a:lnTo>
                    <a:pt x="206264" y="6663"/>
                  </a:lnTo>
                  <a:lnTo>
                    <a:pt x="63701" y="2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A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31291" y="1253"/>
                  </a:lnTo>
                  <a:lnTo>
                    <a:pt x="63701" y="2332"/>
                  </a:lnTo>
                  <a:lnTo>
                    <a:pt x="97317" y="3324"/>
                  </a:lnTo>
                  <a:lnTo>
                    <a:pt x="132225" y="4317"/>
                  </a:lnTo>
                  <a:lnTo>
                    <a:pt x="168512" y="5400"/>
                  </a:lnTo>
                  <a:lnTo>
                    <a:pt x="245568" y="8193"/>
                  </a:lnTo>
                  <a:lnTo>
                    <a:pt x="286510" y="10078"/>
                  </a:lnTo>
                  <a:lnTo>
                    <a:pt x="329178" y="12408"/>
                  </a:lnTo>
                  <a:lnTo>
                    <a:pt x="373657" y="15272"/>
                  </a:lnTo>
                  <a:lnTo>
                    <a:pt x="420035" y="18756"/>
                  </a:lnTo>
                  <a:lnTo>
                    <a:pt x="468397" y="22951"/>
                  </a:lnTo>
                  <a:lnTo>
                    <a:pt x="518832" y="27944"/>
                  </a:lnTo>
                  <a:lnTo>
                    <a:pt x="571424" y="33825"/>
                  </a:lnTo>
                  <a:lnTo>
                    <a:pt x="626261" y="40681"/>
                  </a:lnTo>
                  <a:lnTo>
                    <a:pt x="683429" y="48601"/>
                  </a:lnTo>
                  <a:lnTo>
                    <a:pt x="743016" y="57675"/>
                  </a:lnTo>
                  <a:lnTo>
                    <a:pt x="805107" y="67989"/>
                  </a:lnTo>
                  <a:lnTo>
                    <a:pt x="869789" y="79634"/>
                  </a:lnTo>
                  <a:lnTo>
                    <a:pt x="937149" y="92697"/>
                  </a:lnTo>
                  <a:lnTo>
                    <a:pt x="1007273" y="107267"/>
                  </a:lnTo>
                  <a:lnTo>
                    <a:pt x="1080249" y="123432"/>
                  </a:lnTo>
                  <a:lnTo>
                    <a:pt x="1126747" y="134598"/>
                  </a:lnTo>
                  <a:lnTo>
                    <a:pt x="1172355" y="146633"/>
                  </a:lnTo>
                  <a:lnTo>
                    <a:pt x="1217127" y="159509"/>
                  </a:lnTo>
                  <a:lnTo>
                    <a:pt x="1261116" y="173194"/>
                  </a:lnTo>
                  <a:lnTo>
                    <a:pt x="1304376" y="187662"/>
                  </a:lnTo>
                  <a:lnTo>
                    <a:pt x="1346960" y="202882"/>
                  </a:lnTo>
                  <a:lnTo>
                    <a:pt x="1388923" y="218826"/>
                  </a:lnTo>
                  <a:lnTo>
                    <a:pt x="1430318" y="235463"/>
                  </a:lnTo>
                  <a:lnTo>
                    <a:pt x="1471199" y="252766"/>
                  </a:lnTo>
                  <a:lnTo>
                    <a:pt x="1511620" y="270705"/>
                  </a:lnTo>
                  <a:lnTo>
                    <a:pt x="1551634" y="289251"/>
                  </a:lnTo>
                  <a:lnTo>
                    <a:pt x="1591294" y="308374"/>
                  </a:lnTo>
                  <a:lnTo>
                    <a:pt x="1630655" y="328046"/>
                  </a:lnTo>
                  <a:lnTo>
                    <a:pt x="1669771" y="348238"/>
                  </a:lnTo>
                  <a:lnTo>
                    <a:pt x="1708695" y="368919"/>
                  </a:lnTo>
                  <a:lnTo>
                    <a:pt x="1747480" y="390062"/>
                  </a:lnTo>
                  <a:lnTo>
                    <a:pt x="1786181" y="411637"/>
                  </a:lnTo>
                  <a:lnTo>
                    <a:pt x="1824851" y="433615"/>
                  </a:lnTo>
                  <a:lnTo>
                    <a:pt x="1863544" y="455967"/>
                  </a:lnTo>
                  <a:lnTo>
                    <a:pt x="1902313" y="478663"/>
                  </a:lnTo>
                  <a:lnTo>
                    <a:pt x="1941213" y="501675"/>
                  </a:lnTo>
                  <a:lnTo>
                    <a:pt x="1980297" y="524973"/>
                  </a:lnTo>
                  <a:lnTo>
                    <a:pt x="2019618" y="548528"/>
                  </a:lnTo>
                  <a:lnTo>
                    <a:pt x="2059231" y="572312"/>
                  </a:lnTo>
                  <a:lnTo>
                    <a:pt x="2099189" y="596294"/>
                  </a:lnTo>
                  <a:lnTo>
                    <a:pt x="2139545" y="620447"/>
                  </a:lnTo>
                  <a:lnTo>
                    <a:pt x="2180354" y="644740"/>
                  </a:lnTo>
                  <a:lnTo>
                    <a:pt x="2221670" y="669144"/>
                  </a:lnTo>
                  <a:lnTo>
                    <a:pt x="2263545" y="693631"/>
                  </a:lnTo>
                  <a:lnTo>
                    <a:pt x="2306034" y="718172"/>
                  </a:lnTo>
                  <a:lnTo>
                    <a:pt x="2349190" y="742736"/>
                  </a:lnTo>
                  <a:lnTo>
                    <a:pt x="2393068" y="767295"/>
                  </a:lnTo>
                  <a:lnTo>
                    <a:pt x="2437720" y="791821"/>
                  </a:lnTo>
                  <a:lnTo>
                    <a:pt x="2483200" y="816283"/>
                  </a:lnTo>
                  <a:lnTo>
                    <a:pt x="2529563" y="840653"/>
                  </a:lnTo>
                  <a:lnTo>
                    <a:pt x="2576862" y="864901"/>
                  </a:lnTo>
                  <a:lnTo>
                    <a:pt x="2625150" y="888999"/>
                  </a:lnTo>
                  <a:lnTo>
                    <a:pt x="2674481" y="912916"/>
                  </a:lnTo>
                  <a:lnTo>
                    <a:pt x="2724909" y="936625"/>
                  </a:lnTo>
                  <a:lnTo>
                    <a:pt x="2776488" y="960096"/>
                  </a:lnTo>
                  <a:lnTo>
                    <a:pt x="2829272" y="983300"/>
                  </a:lnTo>
                  <a:lnTo>
                    <a:pt x="2883313" y="1006207"/>
                  </a:lnTo>
                  <a:lnTo>
                    <a:pt x="2938667" y="1028789"/>
                  </a:lnTo>
                  <a:lnTo>
                    <a:pt x="2995385" y="1051016"/>
                  </a:lnTo>
                  <a:lnTo>
                    <a:pt x="3053523" y="1072860"/>
                  </a:lnTo>
                  <a:lnTo>
                    <a:pt x="3113134" y="1094290"/>
                  </a:lnTo>
                  <a:lnTo>
                    <a:pt x="3174272" y="1115279"/>
                  </a:lnTo>
                  <a:lnTo>
                    <a:pt x="75424" y="1110668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C9A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1054" y="1706137"/>
                  </a:lnTo>
                  <a:lnTo>
                    <a:pt x="3836275" y="1705629"/>
                  </a:lnTo>
                  <a:lnTo>
                    <a:pt x="3809858" y="1695314"/>
                  </a:lnTo>
                  <a:lnTo>
                    <a:pt x="3781773" y="1683512"/>
                  </a:lnTo>
                  <a:lnTo>
                    <a:pt x="3720797" y="1655572"/>
                  </a:lnTo>
                  <a:lnTo>
                    <a:pt x="3653749" y="1622053"/>
                  </a:lnTo>
                  <a:lnTo>
                    <a:pt x="3618073" y="1603278"/>
                  </a:lnTo>
                  <a:lnTo>
                    <a:pt x="3581031" y="1583201"/>
                  </a:lnTo>
                  <a:lnTo>
                    <a:pt x="3542671" y="1561851"/>
                  </a:lnTo>
                  <a:lnTo>
                    <a:pt x="3503046" y="1539260"/>
                  </a:lnTo>
                  <a:lnTo>
                    <a:pt x="3462204" y="1515459"/>
                  </a:lnTo>
                  <a:lnTo>
                    <a:pt x="3420197" y="1490477"/>
                  </a:lnTo>
                  <a:lnTo>
                    <a:pt x="3377074" y="1464347"/>
                  </a:lnTo>
                  <a:lnTo>
                    <a:pt x="3332886" y="1437098"/>
                  </a:lnTo>
                  <a:lnTo>
                    <a:pt x="3287683" y="1408760"/>
                  </a:lnTo>
                  <a:lnTo>
                    <a:pt x="3241516" y="1379366"/>
                  </a:lnTo>
                  <a:lnTo>
                    <a:pt x="3194435" y="1348945"/>
                  </a:lnTo>
                  <a:lnTo>
                    <a:pt x="3146490" y="1317528"/>
                  </a:lnTo>
                  <a:lnTo>
                    <a:pt x="3097732" y="1285146"/>
                  </a:lnTo>
                  <a:lnTo>
                    <a:pt x="3048210" y="1251830"/>
                  </a:lnTo>
                  <a:lnTo>
                    <a:pt x="2997976" y="1217610"/>
                  </a:lnTo>
                  <a:lnTo>
                    <a:pt x="2947079" y="1182516"/>
                  </a:lnTo>
                  <a:lnTo>
                    <a:pt x="2895571" y="1146580"/>
                  </a:lnTo>
                  <a:lnTo>
                    <a:pt x="2843500" y="1109833"/>
                  </a:lnTo>
                  <a:lnTo>
                    <a:pt x="2790918" y="1072304"/>
                  </a:lnTo>
                  <a:lnTo>
                    <a:pt x="2737875" y="1034024"/>
                  </a:lnTo>
                  <a:lnTo>
                    <a:pt x="2684421" y="995025"/>
                  </a:lnTo>
                  <a:lnTo>
                    <a:pt x="2455852" y="825322"/>
                  </a:lnTo>
                  <a:lnTo>
                    <a:pt x="2376147" y="767233"/>
                  </a:lnTo>
                  <a:lnTo>
                    <a:pt x="2334415" y="737287"/>
                  </a:lnTo>
                  <a:lnTo>
                    <a:pt x="2291569" y="706927"/>
                  </a:lnTo>
                  <a:lnTo>
                    <a:pt x="2247714" y="676291"/>
                  </a:lnTo>
                  <a:lnTo>
                    <a:pt x="2202954" y="645521"/>
                  </a:lnTo>
                  <a:lnTo>
                    <a:pt x="2157392" y="614755"/>
                  </a:lnTo>
                  <a:lnTo>
                    <a:pt x="2111133" y="584134"/>
                  </a:lnTo>
                  <a:lnTo>
                    <a:pt x="2064282" y="553797"/>
                  </a:lnTo>
                  <a:lnTo>
                    <a:pt x="2016942" y="523884"/>
                  </a:lnTo>
                  <a:lnTo>
                    <a:pt x="1969218" y="494535"/>
                  </a:lnTo>
                  <a:lnTo>
                    <a:pt x="1921214" y="465890"/>
                  </a:lnTo>
                  <a:lnTo>
                    <a:pt x="1873034" y="438087"/>
                  </a:lnTo>
                  <a:lnTo>
                    <a:pt x="1824782" y="411268"/>
                  </a:lnTo>
                  <a:lnTo>
                    <a:pt x="1776562" y="385572"/>
                  </a:lnTo>
                  <a:lnTo>
                    <a:pt x="1728480" y="361139"/>
                  </a:lnTo>
                  <a:lnTo>
                    <a:pt x="1680638" y="338108"/>
                  </a:lnTo>
                  <a:lnTo>
                    <a:pt x="1633141" y="316619"/>
                  </a:lnTo>
                  <a:lnTo>
                    <a:pt x="1586094" y="296812"/>
                  </a:lnTo>
                  <a:lnTo>
                    <a:pt x="1519798" y="270678"/>
                  </a:lnTo>
                  <a:lnTo>
                    <a:pt x="1454383" y="246201"/>
                  </a:lnTo>
                  <a:lnTo>
                    <a:pt x="1389867" y="223324"/>
                  </a:lnTo>
                  <a:lnTo>
                    <a:pt x="1326272" y="201991"/>
                  </a:lnTo>
                  <a:lnTo>
                    <a:pt x="1263616" y="182144"/>
                  </a:lnTo>
                  <a:lnTo>
                    <a:pt x="1201920" y="163727"/>
                  </a:lnTo>
                  <a:lnTo>
                    <a:pt x="1141204" y="146683"/>
                  </a:lnTo>
                  <a:lnTo>
                    <a:pt x="1081488" y="130954"/>
                  </a:lnTo>
                  <a:lnTo>
                    <a:pt x="1022791" y="116484"/>
                  </a:lnTo>
                  <a:lnTo>
                    <a:pt x="965133" y="103215"/>
                  </a:lnTo>
                  <a:lnTo>
                    <a:pt x="908535" y="91091"/>
                  </a:lnTo>
                  <a:lnTo>
                    <a:pt x="853017" y="80055"/>
                  </a:lnTo>
                  <a:lnTo>
                    <a:pt x="798597" y="70050"/>
                  </a:lnTo>
                  <a:lnTo>
                    <a:pt x="745297" y="61018"/>
                  </a:lnTo>
                  <a:lnTo>
                    <a:pt x="693136" y="52903"/>
                  </a:lnTo>
                  <a:lnTo>
                    <a:pt x="642134" y="45648"/>
                  </a:lnTo>
                  <a:lnTo>
                    <a:pt x="592311" y="39196"/>
                  </a:lnTo>
                  <a:lnTo>
                    <a:pt x="543687" y="33489"/>
                  </a:lnTo>
                  <a:lnTo>
                    <a:pt x="496282" y="28471"/>
                  </a:lnTo>
                  <a:lnTo>
                    <a:pt x="450115" y="24085"/>
                  </a:lnTo>
                  <a:lnTo>
                    <a:pt x="405208" y="20274"/>
                  </a:lnTo>
                  <a:lnTo>
                    <a:pt x="361579" y="16981"/>
                  </a:lnTo>
                  <a:lnTo>
                    <a:pt x="319248" y="14149"/>
                  </a:lnTo>
                  <a:lnTo>
                    <a:pt x="278236" y="11721"/>
                  </a:lnTo>
                  <a:lnTo>
                    <a:pt x="200248" y="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5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29746" y="1247"/>
                  </a:lnTo>
                  <a:lnTo>
                    <a:pt x="60970" y="2444"/>
                  </a:lnTo>
                  <a:lnTo>
                    <a:pt x="93652" y="3645"/>
                  </a:lnTo>
                  <a:lnTo>
                    <a:pt x="127773" y="4908"/>
                  </a:lnTo>
                  <a:lnTo>
                    <a:pt x="200248" y="7848"/>
                  </a:lnTo>
                  <a:lnTo>
                    <a:pt x="238563" y="9640"/>
                  </a:lnTo>
                  <a:lnTo>
                    <a:pt x="278236" y="11721"/>
                  </a:lnTo>
                  <a:lnTo>
                    <a:pt x="319248" y="14149"/>
                  </a:lnTo>
                  <a:lnTo>
                    <a:pt x="361579" y="16981"/>
                  </a:lnTo>
                  <a:lnTo>
                    <a:pt x="405208" y="20274"/>
                  </a:lnTo>
                  <a:lnTo>
                    <a:pt x="450115" y="24085"/>
                  </a:lnTo>
                  <a:lnTo>
                    <a:pt x="496282" y="28471"/>
                  </a:lnTo>
                  <a:lnTo>
                    <a:pt x="543687" y="33489"/>
                  </a:lnTo>
                  <a:lnTo>
                    <a:pt x="592311" y="39196"/>
                  </a:lnTo>
                  <a:lnTo>
                    <a:pt x="642134" y="45648"/>
                  </a:lnTo>
                  <a:lnTo>
                    <a:pt x="693136" y="52903"/>
                  </a:lnTo>
                  <a:lnTo>
                    <a:pt x="745297" y="61018"/>
                  </a:lnTo>
                  <a:lnTo>
                    <a:pt x="798597" y="70050"/>
                  </a:lnTo>
                  <a:lnTo>
                    <a:pt x="853017" y="80055"/>
                  </a:lnTo>
                  <a:lnTo>
                    <a:pt x="908535" y="91091"/>
                  </a:lnTo>
                  <a:lnTo>
                    <a:pt x="965133" y="103215"/>
                  </a:lnTo>
                  <a:lnTo>
                    <a:pt x="1022791" y="116484"/>
                  </a:lnTo>
                  <a:lnTo>
                    <a:pt x="1081488" y="130954"/>
                  </a:lnTo>
                  <a:lnTo>
                    <a:pt x="1141204" y="146683"/>
                  </a:lnTo>
                  <a:lnTo>
                    <a:pt x="1201920" y="163727"/>
                  </a:lnTo>
                  <a:lnTo>
                    <a:pt x="1263616" y="182144"/>
                  </a:lnTo>
                  <a:lnTo>
                    <a:pt x="1326272" y="201991"/>
                  </a:lnTo>
                  <a:lnTo>
                    <a:pt x="1389867" y="223324"/>
                  </a:lnTo>
                  <a:lnTo>
                    <a:pt x="1454383" y="246201"/>
                  </a:lnTo>
                  <a:lnTo>
                    <a:pt x="1519798" y="270678"/>
                  </a:lnTo>
                  <a:lnTo>
                    <a:pt x="1586094" y="296812"/>
                  </a:lnTo>
                  <a:lnTo>
                    <a:pt x="1633141" y="316619"/>
                  </a:lnTo>
                  <a:lnTo>
                    <a:pt x="1680638" y="338108"/>
                  </a:lnTo>
                  <a:lnTo>
                    <a:pt x="1728480" y="361139"/>
                  </a:lnTo>
                  <a:lnTo>
                    <a:pt x="1776562" y="385572"/>
                  </a:lnTo>
                  <a:lnTo>
                    <a:pt x="1824782" y="411268"/>
                  </a:lnTo>
                  <a:lnTo>
                    <a:pt x="1873034" y="438087"/>
                  </a:lnTo>
                  <a:lnTo>
                    <a:pt x="1921214" y="465890"/>
                  </a:lnTo>
                  <a:lnTo>
                    <a:pt x="1969218" y="494535"/>
                  </a:lnTo>
                  <a:lnTo>
                    <a:pt x="2016942" y="523884"/>
                  </a:lnTo>
                  <a:lnTo>
                    <a:pt x="2064282" y="553797"/>
                  </a:lnTo>
                  <a:lnTo>
                    <a:pt x="2111133" y="584134"/>
                  </a:lnTo>
                  <a:lnTo>
                    <a:pt x="2157392" y="614755"/>
                  </a:lnTo>
                  <a:lnTo>
                    <a:pt x="2202954" y="645521"/>
                  </a:lnTo>
                  <a:lnTo>
                    <a:pt x="2247714" y="676291"/>
                  </a:lnTo>
                  <a:lnTo>
                    <a:pt x="2291569" y="706927"/>
                  </a:lnTo>
                  <a:lnTo>
                    <a:pt x="2334415" y="737287"/>
                  </a:lnTo>
                  <a:lnTo>
                    <a:pt x="2376147" y="767233"/>
                  </a:lnTo>
                  <a:lnTo>
                    <a:pt x="2416660" y="796624"/>
                  </a:lnTo>
                  <a:lnTo>
                    <a:pt x="2455852" y="825322"/>
                  </a:lnTo>
                  <a:lnTo>
                    <a:pt x="2493618" y="853185"/>
                  </a:lnTo>
                  <a:lnTo>
                    <a:pt x="2529852" y="880075"/>
                  </a:lnTo>
                  <a:lnTo>
                    <a:pt x="2564453" y="905851"/>
                  </a:lnTo>
                  <a:lnTo>
                    <a:pt x="2597314" y="930374"/>
                  </a:lnTo>
                  <a:lnTo>
                    <a:pt x="2628332" y="953504"/>
                  </a:lnTo>
                  <a:lnTo>
                    <a:pt x="2684421" y="995025"/>
                  </a:lnTo>
                  <a:lnTo>
                    <a:pt x="2737875" y="1034024"/>
                  </a:lnTo>
                  <a:lnTo>
                    <a:pt x="2790918" y="1072304"/>
                  </a:lnTo>
                  <a:lnTo>
                    <a:pt x="2843500" y="1109833"/>
                  </a:lnTo>
                  <a:lnTo>
                    <a:pt x="2895571" y="1146580"/>
                  </a:lnTo>
                  <a:lnTo>
                    <a:pt x="2947079" y="1182516"/>
                  </a:lnTo>
                  <a:lnTo>
                    <a:pt x="2997976" y="1217610"/>
                  </a:lnTo>
                  <a:lnTo>
                    <a:pt x="3048210" y="1251830"/>
                  </a:lnTo>
                  <a:lnTo>
                    <a:pt x="3097732" y="1285146"/>
                  </a:lnTo>
                  <a:lnTo>
                    <a:pt x="3146490" y="1317528"/>
                  </a:lnTo>
                  <a:lnTo>
                    <a:pt x="3194435" y="1348945"/>
                  </a:lnTo>
                  <a:lnTo>
                    <a:pt x="3241516" y="1379366"/>
                  </a:lnTo>
                  <a:lnTo>
                    <a:pt x="3287683" y="1408760"/>
                  </a:lnTo>
                  <a:lnTo>
                    <a:pt x="3332886" y="1437098"/>
                  </a:lnTo>
                  <a:lnTo>
                    <a:pt x="3377074" y="1464347"/>
                  </a:lnTo>
                  <a:lnTo>
                    <a:pt x="3420197" y="1490477"/>
                  </a:lnTo>
                  <a:lnTo>
                    <a:pt x="3462204" y="1515459"/>
                  </a:lnTo>
                  <a:lnTo>
                    <a:pt x="3503046" y="1539260"/>
                  </a:lnTo>
                  <a:lnTo>
                    <a:pt x="3542671" y="1561851"/>
                  </a:lnTo>
                  <a:lnTo>
                    <a:pt x="3581031" y="1583201"/>
                  </a:lnTo>
                  <a:lnTo>
                    <a:pt x="3618073" y="1603278"/>
                  </a:lnTo>
                  <a:lnTo>
                    <a:pt x="3653749" y="1622053"/>
                  </a:lnTo>
                  <a:lnTo>
                    <a:pt x="3688007" y="1639495"/>
                  </a:lnTo>
                  <a:lnTo>
                    <a:pt x="3752069" y="1670255"/>
                  </a:lnTo>
                  <a:lnTo>
                    <a:pt x="3809858" y="1695314"/>
                  </a:lnTo>
                  <a:lnTo>
                    <a:pt x="3836275" y="1705629"/>
                  </a:lnTo>
                  <a:lnTo>
                    <a:pt x="1054" y="1706137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F57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669" y="1860994"/>
                  </a:lnTo>
                  <a:lnTo>
                    <a:pt x="3215095" y="1860490"/>
                  </a:lnTo>
                  <a:lnTo>
                    <a:pt x="3175071" y="1839868"/>
                  </a:lnTo>
                  <a:lnTo>
                    <a:pt x="3134229" y="1817896"/>
                  </a:lnTo>
                  <a:lnTo>
                    <a:pt x="3092622" y="1794636"/>
                  </a:lnTo>
                  <a:lnTo>
                    <a:pt x="3050302" y="1770153"/>
                  </a:lnTo>
                  <a:lnTo>
                    <a:pt x="3007322" y="1744512"/>
                  </a:lnTo>
                  <a:lnTo>
                    <a:pt x="2963733" y="1717775"/>
                  </a:lnTo>
                  <a:lnTo>
                    <a:pt x="2919589" y="1690008"/>
                  </a:lnTo>
                  <a:lnTo>
                    <a:pt x="2874941" y="1661273"/>
                  </a:lnTo>
                  <a:lnTo>
                    <a:pt x="2829841" y="1631636"/>
                  </a:lnTo>
                  <a:lnTo>
                    <a:pt x="2784343" y="1601161"/>
                  </a:lnTo>
                  <a:lnTo>
                    <a:pt x="2738498" y="1569911"/>
                  </a:lnTo>
                  <a:lnTo>
                    <a:pt x="2692360" y="1537950"/>
                  </a:lnTo>
                  <a:lnTo>
                    <a:pt x="2645979" y="1505343"/>
                  </a:lnTo>
                  <a:lnTo>
                    <a:pt x="2599409" y="1472153"/>
                  </a:lnTo>
                  <a:lnTo>
                    <a:pt x="2552701" y="1438446"/>
                  </a:lnTo>
                  <a:lnTo>
                    <a:pt x="2505909" y="1404284"/>
                  </a:lnTo>
                  <a:lnTo>
                    <a:pt x="2459085" y="1369732"/>
                  </a:lnTo>
                  <a:lnTo>
                    <a:pt x="2412280" y="1334854"/>
                  </a:lnTo>
                  <a:lnTo>
                    <a:pt x="2318940" y="1264376"/>
                  </a:lnTo>
                  <a:lnTo>
                    <a:pt x="2226307" y="1193363"/>
                  </a:lnTo>
                  <a:lnTo>
                    <a:pt x="2134801" y="1122327"/>
                  </a:lnTo>
                  <a:lnTo>
                    <a:pt x="2000570" y="1016852"/>
                  </a:lnTo>
                  <a:lnTo>
                    <a:pt x="1596388" y="695438"/>
                  </a:lnTo>
                  <a:lnTo>
                    <a:pt x="1493554" y="614730"/>
                  </a:lnTo>
                  <a:lnTo>
                    <a:pt x="1431029" y="566555"/>
                  </a:lnTo>
                  <a:lnTo>
                    <a:pt x="1373819" y="523483"/>
                  </a:lnTo>
                  <a:lnTo>
                    <a:pt x="1322341" y="486027"/>
                  </a:lnTo>
                  <a:lnTo>
                    <a:pt x="1264921" y="446174"/>
                  </a:lnTo>
                  <a:lnTo>
                    <a:pt x="1207929" y="408541"/>
                  </a:lnTo>
                  <a:lnTo>
                    <a:pt x="1151411" y="373065"/>
                  </a:lnTo>
                  <a:lnTo>
                    <a:pt x="1095415" y="339683"/>
                  </a:lnTo>
                  <a:lnTo>
                    <a:pt x="1039986" y="308331"/>
                  </a:lnTo>
                  <a:lnTo>
                    <a:pt x="985170" y="278946"/>
                  </a:lnTo>
                  <a:lnTo>
                    <a:pt x="931015" y="251464"/>
                  </a:lnTo>
                  <a:lnTo>
                    <a:pt x="877564" y="225822"/>
                  </a:lnTo>
                  <a:lnTo>
                    <a:pt x="824866" y="201957"/>
                  </a:lnTo>
                  <a:lnTo>
                    <a:pt x="772967" y="179804"/>
                  </a:lnTo>
                  <a:lnTo>
                    <a:pt x="721911" y="159301"/>
                  </a:lnTo>
                  <a:lnTo>
                    <a:pt x="671747" y="140384"/>
                  </a:lnTo>
                  <a:lnTo>
                    <a:pt x="622519" y="122990"/>
                  </a:lnTo>
                  <a:lnTo>
                    <a:pt x="574274" y="107055"/>
                  </a:lnTo>
                  <a:lnTo>
                    <a:pt x="527059" y="92516"/>
                  </a:lnTo>
                  <a:lnTo>
                    <a:pt x="480919" y="79309"/>
                  </a:lnTo>
                  <a:lnTo>
                    <a:pt x="435901" y="67371"/>
                  </a:lnTo>
                  <a:lnTo>
                    <a:pt x="392051" y="56639"/>
                  </a:lnTo>
                  <a:lnTo>
                    <a:pt x="349415" y="47048"/>
                  </a:lnTo>
                  <a:lnTo>
                    <a:pt x="308039" y="38537"/>
                  </a:lnTo>
                  <a:lnTo>
                    <a:pt x="267970" y="31040"/>
                  </a:lnTo>
                  <a:lnTo>
                    <a:pt x="229254" y="24495"/>
                  </a:lnTo>
                  <a:lnTo>
                    <a:pt x="156065" y="14007"/>
                  </a:lnTo>
                  <a:lnTo>
                    <a:pt x="88841" y="6564"/>
                  </a:lnTo>
                  <a:lnTo>
                    <a:pt x="27953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57582" y="3826"/>
                  </a:lnTo>
                  <a:lnTo>
                    <a:pt x="121684" y="9936"/>
                  </a:lnTo>
                  <a:lnTo>
                    <a:pt x="191937" y="18839"/>
                  </a:lnTo>
                  <a:lnTo>
                    <a:pt x="267970" y="31040"/>
                  </a:lnTo>
                  <a:lnTo>
                    <a:pt x="308039" y="38537"/>
                  </a:lnTo>
                  <a:lnTo>
                    <a:pt x="349415" y="47048"/>
                  </a:lnTo>
                  <a:lnTo>
                    <a:pt x="392051" y="56639"/>
                  </a:lnTo>
                  <a:lnTo>
                    <a:pt x="435901" y="67371"/>
                  </a:lnTo>
                  <a:lnTo>
                    <a:pt x="480919" y="79309"/>
                  </a:lnTo>
                  <a:lnTo>
                    <a:pt x="527059" y="92516"/>
                  </a:lnTo>
                  <a:lnTo>
                    <a:pt x="574274" y="107055"/>
                  </a:lnTo>
                  <a:lnTo>
                    <a:pt x="622519" y="122990"/>
                  </a:lnTo>
                  <a:lnTo>
                    <a:pt x="671747" y="140384"/>
                  </a:lnTo>
                  <a:lnTo>
                    <a:pt x="721911" y="159301"/>
                  </a:lnTo>
                  <a:lnTo>
                    <a:pt x="772967" y="179804"/>
                  </a:lnTo>
                  <a:lnTo>
                    <a:pt x="824866" y="201957"/>
                  </a:lnTo>
                  <a:lnTo>
                    <a:pt x="877564" y="225822"/>
                  </a:lnTo>
                  <a:lnTo>
                    <a:pt x="931015" y="251464"/>
                  </a:lnTo>
                  <a:lnTo>
                    <a:pt x="985170" y="278946"/>
                  </a:lnTo>
                  <a:lnTo>
                    <a:pt x="1039986" y="308331"/>
                  </a:lnTo>
                  <a:lnTo>
                    <a:pt x="1095415" y="339683"/>
                  </a:lnTo>
                  <a:lnTo>
                    <a:pt x="1151411" y="373065"/>
                  </a:lnTo>
                  <a:lnTo>
                    <a:pt x="1207929" y="408541"/>
                  </a:lnTo>
                  <a:lnTo>
                    <a:pt x="1264921" y="446174"/>
                  </a:lnTo>
                  <a:lnTo>
                    <a:pt x="1322341" y="486027"/>
                  </a:lnTo>
                  <a:lnTo>
                    <a:pt x="1373819" y="523483"/>
                  </a:lnTo>
                  <a:lnTo>
                    <a:pt x="1431029" y="566555"/>
                  </a:lnTo>
                  <a:lnTo>
                    <a:pt x="1461653" y="590036"/>
                  </a:lnTo>
                  <a:lnTo>
                    <a:pt x="1493554" y="614730"/>
                  </a:lnTo>
                  <a:lnTo>
                    <a:pt x="1526678" y="640570"/>
                  </a:lnTo>
                  <a:lnTo>
                    <a:pt x="1560973" y="667495"/>
                  </a:lnTo>
                  <a:lnTo>
                    <a:pt x="1596388" y="695438"/>
                  </a:lnTo>
                  <a:lnTo>
                    <a:pt x="1632869" y="724338"/>
                  </a:lnTo>
                  <a:lnTo>
                    <a:pt x="1670365" y="754128"/>
                  </a:lnTo>
                  <a:lnTo>
                    <a:pt x="1708823" y="784746"/>
                  </a:lnTo>
                  <a:lnTo>
                    <a:pt x="1748190" y="816127"/>
                  </a:lnTo>
                  <a:lnTo>
                    <a:pt x="1788415" y="848207"/>
                  </a:lnTo>
                  <a:lnTo>
                    <a:pt x="1829446" y="880922"/>
                  </a:lnTo>
                  <a:lnTo>
                    <a:pt x="1871228" y="914208"/>
                  </a:lnTo>
                  <a:lnTo>
                    <a:pt x="1913712" y="948001"/>
                  </a:lnTo>
                  <a:lnTo>
                    <a:pt x="1956843" y="982237"/>
                  </a:lnTo>
                  <a:lnTo>
                    <a:pt x="2000570" y="1016852"/>
                  </a:lnTo>
                  <a:lnTo>
                    <a:pt x="2044840" y="1051781"/>
                  </a:lnTo>
                  <a:lnTo>
                    <a:pt x="2089601" y="1086961"/>
                  </a:lnTo>
                  <a:lnTo>
                    <a:pt x="2134801" y="1122327"/>
                  </a:lnTo>
                  <a:lnTo>
                    <a:pt x="2180387" y="1157816"/>
                  </a:lnTo>
                  <a:lnTo>
                    <a:pt x="2226307" y="1193363"/>
                  </a:lnTo>
                  <a:lnTo>
                    <a:pt x="2272509" y="1228904"/>
                  </a:lnTo>
                  <a:lnTo>
                    <a:pt x="2318940" y="1264376"/>
                  </a:lnTo>
                  <a:lnTo>
                    <a:pt x="2365548" y="1299714"/>
                  </a:lnTo>
                  <a:lnTo>
                    <a:pt x="2412280" y="1334854"/>
                  </a:lnTo>
                  <a:lnTo>
                    <a:pt x="2459085" y="1369732"/>
                  </a:lnTo>
                  <a:lnTo>
                    <a:pt x="2505909" y="1404284"/>
                  </a:lnTo>
                  <a:lnTo>
                    <a:pt x="2552701" y="1438446"/>
                  </a:lnTo>
                  <a:lnTo>
                    <a:pt x="2599409" y="1472153"/>
                  </a:lnTo>
                  <a:lnTo>
                    <a:pt x="2645979" y="1505343"/>
                  </a:lnTo>
                  <a:lnTo>
                    <a:pt x="2692360" y="1537950"/>
                  </a:lnTo>
                  <a:lnTo>
                    <a:pt x="2738498" y="1569911"/>
                  </a:lnTo>
                  <a:lnTo>
                    <a:pt x="2784343" y="1601161"/>
                  </a:lnTo>
                  <a:lnTo>
                    <a:pt x="2829841" y="1631636"/>
                  </a:lnTo>
                  <a:lnTo>
                    <a:pt x="2874941" y="1661273"/>
                  </a:lnTo>
                  <a:lnTo>
                    <a:pt x="2919589" y="1690008"/>
                  </a:lnTo>
                  <a:lnTo>
                    <a:pt x="2963733" y="1717775"/>
                  </a:lnTo>
                  <a:lnTo>
                    <a:pt x="3007322" y="1744512"/>
                  </a:lnTo>
                  <a:lnTo>
                    <a:pt x="3050302" y="1770153"/>
                  </a:lnTo>
                  <a:lnTo>
                    <a:pt x="3092622" y="1794636"/>
                  </a:lnTo>
                  <a:lnTo>
                    <a:pt x="3134229" y="1817896"/>
                  </a:lnTo>
                  <a:lnTo>
                    <a:pt x="3175071" y="1839868"/>
                  </a:lnTo>
                  <a:lnTo>
                    <a:pt x="3215095" y="1860490"/>
                  </a:lnTo>
                  <a:lnTo>
                    <a:pt x="669" y="1860994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A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419" y="2747189"/>
            <a:ext cx="3739041" cy="232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2" y="2729376"/>
            <a:ext cx="3810000" cy="236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768" y="5472576"/>
            <a:ext cx="4395302" cy="229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2256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8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110938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object 3"/>
          <p:cNvGrpSpPr/>
          <p:nvPr/>
        </p:nvGrpSpPr>
        <p:grpSpPr>
          <a:xfrm>
            <a:off x="20131" y="8166442"/>
            <a:ext cx="4595495" cy="1875155"/>
            <a:chOff x="20131" y="8166442"/>
            <a:chExt cx="4595495" cy="1875155"/>
          </a:xfrm>
        </p:grpSpPr>
        <p:sp>
          <p:nvSpPr>
            <p:cNvPr id="27" name="object 4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75424" y="1110668"/>
                  </a:lnTo>
                  <a:lnTo>
                    <a:pt x="3174272" y="1115279"/>
                  </a:lnTo>
                  <a:lnTo>
                    <a:pt x="3113134" y="1094290"/>
                  </a:lnTo>
                  <a:lnTo>
                    <a:pt x="3053523" y="1072860"/>
                  </a:lnTo>
                  <a:lnTo>
                    <a:pt x="2995385" y="1051016"/>
                  </a:lnTo>
                  <a:lnTo>
                    <a:pt x="2938667" y="1028789"/>
                  </a:lnTo>
                  <a:lnTo>
                    <a:pt x="2883313" y="1006207"/>
                  </a:lnTo>
                  <a:lnTo>
                    <a:pt x="2829272" y="983300"/>
                  </a:lnTo>
                  <a:lnTo>
                    <a:pt x="2776488" y="960096"/>
                  </a:lnTo>
                  <a:lnTo>
                    <a:pt x="2724909" y="936625"/>
                  </a:lnTo>
                  <a:lnTo>
                    <a:pt x="2674481" y="912916"/>
                  </a:lnTo>
                  <a:lnTo>
                    <a:pt x="2625150" y="888999"/>
                  </a:lnTo>
                  <a:lnTo>
                    <a:pt x="2576862" y="864901"/>
                  </a:lnTo>
                  <a:lnTo>
                    <a:pt x="2529563" y="840653"/>
                  </a:lnTo>
                  <a:lnTo>
                    <a:pt x="2483200" y="816283"/>
                  </a:lnTo>
                  <a:lnTo>
                    <a:pt x="2437720" y="791821"/>
                  </a:lnTo>
                  <a:lnTo>
                    <a:pt x="2393068" y="767295"/>
                  </a:lnTo>
                  <a:lnTo>
                    <a:pt x="2349190" y="742736"/>
                  </a:lnTo>
                  <a:lnTo>
                    <a:pt x="2306034" y="718172"/>
                  </a:lnTo>
                  <a:lnTo>
                    <a:pt x="2263545" y="693631"/>
                  </a:lnTo>
                  <a:lnTo>
                    <a:pt x="2180354" y="644740"/>
                  </a:lnTo>
                  <a:lnTo>
                    <a:pt x="1941213" y="501675"/>
                  </a:lnTo>
                  <a:lnTo>
                    <a:pt x="1863544" y="455967"/>
                  </a:lnTo>
                  <a:lnTo>
                    <a:pt x="1824851" y="433615"/>
                  </a:lnTo>
                  <a:lnTo>
                    <a:pt x="1786181" y="411637"/>
                  </a:lnTo>
                  <a:lnTo>
                    <a:pt x="1747480" y="390062"/>
                  </a:lnTo>
                  <a:lnTo>
                    <a:pt x="1708695" y="368919"/>
                  </a:lnTo>
                  <a:lnTo>
                    <a:pt x="1669771" y="348238"/>
                  </a:lnTo>
                  <a:lnTo>
                    <a:pt x="1630655" y="328046"/>
                  </a:lnTo>
                  <a:lnTo>
                    <a:pt x="1591294" y="308374"/>
                  </a:lnTo>
                  <a:lnTo>
                    <a:pt x="1551634" y="289251"/>
                  </a:lnTo>
                  <a:lnTo>
                    <a:pt x="1511620" y="270705"/>
                  </a:lnTo>
                  <a:lnTo>
                    <a:pt x="1471199" y="252766"/>
                  </a:lnTo>
                  <a:lnTo>
                    <a:pt x="1430318" y="235463"/>
                  </a:lnTo>
                  <a:lnTo>
                    <a:pt x="1388923" y="218826"/>
                  </a:lnTo>
                  <a:lnTo>
                    <a:pt x="1346960" y="202882"/>
                  </a:lnTo>
                  <a:lnTo>
                    <a:pt x="1304376" y="187662"/>
                  </a:lnTo>
                  <a:lnTo>
                    <a:pt x="1261116" y="173194"/>
                  </a:lnTo>
                  <a:lnTo>
                    <a:pt x="1217127" y="159509"/>
                  </a:lnTo>
                  <a:lnTo>
                    <a:pt x="1172355" y="146633"/>
                  </a:lnTo>
                  <a:lnTo>
                    <a:pt x="1126747" y="134598"/>
                  </a:lnTo>
                  <a:lnTo>
                    <a:pt x="1080249" y="123432"/>
                  </a:lnTo>
                  <a:lnTo>
                    <a:pt x="1007273" y="107267"/>
                  </a:lnTo>
                  <a:lnTo>
                    <a:pt x="937149" y="92697"/>
                  </a:lnTo>
                  <a:lnTo>
                    <a:pt x="869789" y="79634"/>
                  </a:lnTo>
                  <a:lnTo>
                    <a:pt x="805107" y="67989"/>
                  </a:lnTo>
                  <a:lnTo>
                    <a:pt x="743016" y="57675"/>
                  </a:lnTo>
                  <a:lnTo>
                    <a:pt x="683429" y="48601"/>
                  </a:lnTo>
                  <a:lnTo>
                    <a:pt x="626261" y="40681"/>
                  </a:lnTo>
                  <a:lnTo>
                    <a:pt x="571424" y="33825"/>
                  </a:lnTo>
                  <a:lnTo>
                    <a:pt x="518832" y="27944"/>
                  </a:lnTo>
                  <a:lnTo>
                    <a:pt x="468397" y="22951"/>
                  </a:lnTo>
                  <a:lnTo>
                    <a:pt x="420035" y="18756"/>
                  </a:lnTo>
                  <a:lnTo>
                    <a:pt x="373657" y="15272"/>
                  </a:lnTo>
                  <a:lnTo>
                    <a:pt x="329178" y="12408"/>
                  </a:lnTo>
                  <a:lnTo>
                    <a:pt x="286510" y="10078"/>
                  </a:lnTo>
                  <a:lnTo>
                    <a:pt x="245568" y="8193"/>
                  </a:lnTo>
                  <a:lnTo>
                    <a:pt x="206264" y="6663"/>
                  </a:lnTo>
                  <a:lnTo>
                    <a:pt x="63701" y="2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A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31291" y="1253"/>
                  </a:lnTo>
                  <a:lnTo>
                    <a:pt x="63701" y="2332"/>
                  </a:lnTo>
                  <a:lnTo>
                    <a:pt x="97317" y="3324"/>
                  </a:lnTo>
                  <a:lnTo>
                    <a:pt x="132225" y="4317"/>
                  </a:lnTo>
                  <a:lnTo>
                    <a:pt x="168512" y="5400"/>
                  </a:lnTo>
                  <a:lnTo>
                    <a:pt x="245568" y="8193"/>
                  </a:lnTo>
                  <a:lnTo>
                    <a:pt x="286510" y="10078"/>
                  </a:lnTo>
                  <a:lnTo>
                    <a:pt x="329178" y="12408"/>
                  </a:lnTo>
                  <a:lnTo>
                    <a:pt x="373657" y="15272"/>
                  </a:lnTo>
                  <a:lnTo>
                    <a:pt x="420035" y="18756"/>
                  </a:lnTo>
                  <a:lnTo>
                    <a:pt x="468397" y="22951"/>
                  </a:lnTo>
                  <a:lnTo>
                    <a:pt x="518832" y="27944"/>
                  </a:lnTo>
                  <a:lnTo>
                    <a:pt x="571424" y="33825"/>
                  </a:lnTo>
                  <a:lnTo>
                    <a:pt x="626261" y="40681"/>
                  </a:lnTo>
                  <a:lnTo>
                    <a:pt x="683429" y="48601"/>
                  </a:lnTo>
                  <a:lnTo>
                    <a:pt x="743016" y="57675"/>
                  </a:lnTo>
                  <a:lnTo>
                    <a:pt x="805107" y="67989"/>
                  </a:lnTo>
                  <a:lnTo>
                    <a:pt x="869789" y="79634"/>
                  </a:lnTo>
                  <a:lnTo>
                    <a:pt x="937149" y="92697"/>
                  </a:lnTo>
                  <a:lnTo>
                    <a:pt x="1007273" y="107267"/>
                  </a:lnTo>
                  <a:lnTo>
                    <a:pt x="1080249" y="123432"/>
                  </a:lnTo>
                  <a:lnTo>
                    <a:pt x="1126747" y="134598"/>
                  </a:lnTo>
                  <a:lnTo>
                    <a:pt x="1172355" y="146633"/>
                  </a:lnTo>
                  <a:lnTo>
                    <a:pt x="1217127" y="159509"/>
                  </a:lnTo>
                  <a:lnTo>
                    <a:pt x="1261116" y="173194"/>
                  </a:lnTo>
                  <a:lnTo>
                    <a:pt x="1304376" y="187662"/>
                  </a:lnTo>
                  <a:lnTo>
                    <a:pt x="1346960" y="202882"/>
                  </a:lnTo>
                  <a:lnTo>
                    <a:pt x="1388923" y="218826"/>
                  </a:lnTo>
                  <a:lnTo>
                    <a:pt x="1430318" y="235463"/>
                  </a:lnTo>
                  <a:lnTo>
                    <a:pt x="1471199" y="252766"/>
                  </a:lnTo>
                  <a:lnTo>
                    <a:pt x="1511620" y="270705"/>
                  </a:lnTo>
                  <a:lnTo>
                    <a:pt x="1551634" y="289251"/>
                  </a:lnTo>
                  <a:lnTo>
                    <a:pt x="1591294" y="308374"/>
                  </a:lnTo>
                  <a:lnTo>
                    <a:pt x="1630655" y="328046"/>
                  </a:lnTo>
                  <a:lnTo>
                    <a:pt x="1669771" y="348238"/>
                  </a:lnTo>
                  <a:lnTo>
                    <a:pt x="1708695" y="368919"/>
                  </a:lnTo>
                  <a:lnTo>
                    <a:pt x="1747480" y="390062"/>
                  </a:lnTo>
                  <a:lnTo>
                    <a:pt x="1786181" y="411637"/>
                  </a:lnTo>
                  <a:lnTo>
                    <a:pt x="1824851" y="433615"/>
                  </a:lnTo>
                  <a:lnTo>
                    <a:pt x="1863544" y="455967"/>
                  </a:lnTo>
                  <a:lnTo>
                    <a:pt x="1902313" y="478663"/>
                  </a:lnTo>
                  <a:lnTo>
                    <a:pt x="1941213" y="501675"/>
                  </a:lnTo>
                  <a:lnTo>
                    <a:pt x="1980297" y="524973"/>
                  </a:lnTo>
                  <a:lnTo>
                    <a:pt x="2019618" y="548528"/>
                  </a:lnTo>
                  <a:lnTo>
                    <a:pt x="2059231" y="572312"/>
                  </a:lnTo>
                  <a:lnTo>
                    <a:pt x="2099189" y="596294"/>
                  </a:lnTo>
                  <a:lnTo>
                    <a:pt x="2139545" y="620447"/>
                  </a:lnTo>
                  <a:lnTo>
                    <a:pt x="2180354" y="644740"/>
                  </a:lnTo>
                  <a:lnTo>
                    <a:pt x="2221670" y="669144"/>
                  </a:lnTo>
                  <a:lnTo>
                    <a:pt x="2263545" y="693631"/>
                  </a:lnTo>
                  <a:lnTo>
                    <a:pt x="2306034" y="718172"/>
                  </a:lnTo>
                  <a:lnTo>
                    <a:pt x="2349190" y="742736"/>
                  </a:lnTo>
                  <a:lnTo>
                    <a:pt x="2393068" y="767295"/>
                  </a:lnTo>
                  <a:lnTo>
                    <a:pt x="2437720" y="791821"/>
                  </a:lnTo>
                  <a:lnTo>
                    <a:pt x="2483200" y="816283"/>
                  </a:lnTo>
                  <a:lnTo>
                    <a:pt x="2529563" y="840653"/>
                  </a:lnTo>
                  <a:lnTo>
                    <a:pt x="2576862" y="864901"/>
                  </a:lnTo>
                  <a:lnTo>
                    <a:pt x="2625150" y="888999"/>
                  </a:lnTo>
                  <a:lnTo>
                    <a:pt x="2674481" y="912916"/>
                  </a:lnTo>
                  <a:lnTo>
                    <a:pt x="2724909" y="936625"/>
                  </a:lnTo>
                  <a:lnTo>
                    <a:pt x="2776488" y="960096"/>
                  </a:lnTo>
                  <a:lnTo>
                    <a:pt x="2829272" y="983300"/>
                  </a:lnTo>
                  <a:lnTo>
                    <a:pt x="2883313" y="1006207"/>
                  </a:lnTo>
                  <a:lnTo>
                    <a:pt x="2938667" y="1028789"/>
                  </a:lnTo>
                  <a:lnTo>
                    <a:pt x="2995385" y="1051016"/>
                  </a:lnTo>
                  <a:lnTo>
                    <a:pt x="3053523" y="1072860"/>
                  </a:lnTo>
                  <a:lnTo>
                    <a:pt x="3113134" y="1094290"/>
                  </a:lnTo>
                  <a:lnTo>
                    <a:pt x="3174272" y="1115279"/>
                  </a:lnTo>
                  <a:lnTo>
                    <a:pt x="75424" y="1110668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C9A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1054" y="1706137"/>
                  </a:lnTo>
                  <a:lnTo>
                    <a:pt x="3836275" y="1705629"/>
                  </a:lnTo>
                  <a:lnTo>
                    <a:pt x="3809858" y="1695314"/>
                  </a:lnTo>
                  <a:lnTo>
                    <a:pt x="3781773" y="1683512"/>
                  </a:lnTo>
                  <a:lnTo>
                    <a:pt x="3720797" y="1655572"/>
                  </a:lnTo>
                  <a:lnTo>
                    <a:pt x="3653749" y="1622053"/>
                  </a:lnTo>
                  <a:lnTo>
                    <a:pt x="3618073" y="1603278"/>
                  </a:lnTo>
                  <a:lnTo>
                    <a:pt x="3581031" y="1583201"/>
                  </a:lnTo>
                  <a:lnTo>
                    <a:pt x="3542671" y="1561851"/>
                  </a:lnTo>
                  <a:lnTo>
                    <a:pt x="3503046" y="1539260"/>
                  </a:lnTo>
                  <a:lnTo>
                    <a:pt x="3462204" y="1515459"/>
                  </a:lnTo>
                  <a:lnTo>
                    <a:pt x="3420197" y="1490477"/>
                  </a:lnTo>
                  <a:lnTo>
                    <a:pt x="3377074" y="1464347"/>
                  </a:lnTo>
                  <a:lnTo>
                    <a:pt x="3332886" y="1437098"/>
                  </a:lnTo>
                  <a:lnTo>
                    <a:pt x="3287683" y="1408760"/>
                  </a:lnTo>
                  <a:lnTo>
                    <a:pt x="3241516" y="1379366"/>
                  </a:lnTo>
                  <a:lnTo>
                    <a:pt x="3194435" y="1348945"/>
                  </a:lnTo>
                  <a:lnTo>
                    <a:pt x="3146490" y="1317528"/>
                  </a:lnTo>
                  <a:lnTo>
                    <a:pt x="3097732" y="1285146"/>
                  </a:lnTo>
                  <a:lnTo>
                    <a:pt x="3048210" y="1251830"/>
                  </a:lnTo>
                  <a:lnTo>
                    <a:pt x="2997976" y="1217610"/>
                  </a:lnTo>
                  <a:lnTo>
                    <a:pt x="2947079" y="1182516"/>
                  </a:lnTo>
                  <a:lnTo>
                    <a:pt x="2895571" y="1146580"/>
                  </a:lnTo>
                  <a:lnTo>
                    <a:pt x="2843500" y="1109833"/>
                  </a:lnTo>
                  <a:lnTo>
                    <a:pt x="2790918" y="1072304"/>
                  </a:lnTo>
                  <a:lnTo>
                    <a:pt x="2737875" y="1034024"/>
                  </a:lnTo>
                  <a:lnTo>
                    <a:pt x="2684421" y="995025"/>
                  </a:lnTo>
                  <a:lnTo>
                    <a:pt x="2455852" y="825322"/>
                  </a:lnTo>
                  <a:lnTo>
                    <a:pt x="2376147" y="767233"/>
                  </a:lnTo>
                  <a:lnTo>
                    <a:pt x="2334415" y="737287"/>
                  </a:lnTo>
                  <a:lnTo>
                    <a:pt x="2291569" y="706927"/>
                  </a:lnTo>
                  <a:lnTo>
                    <a:pt x="2247714" y="676291"/>
                  </a:lnTo>
                  <a:lnTo>
                    <a:pt x="2202954" y="645521"/>
                  </a:lnTo>
                  <a:lnTo>
                    <a:pt x="2157392" y="614755"/>
                  </a:lnTo>
                  <a:lnTo>
                    <a:pt x="2111133" y="584134"/>
                  </a:lnTo>
                  <a:lnTo>
                    <a:pt x="2064282" y="553797"/>
                  </a:lnTo>
                  <a:lnTo>
                    <a:pt x="2016942" y="523884"/>
                  </a:lnTo>
                  <a:lnTo>
                    <a:pt x="1969218" y="494535"/>
                  </a:lnTo>
                  <a:lnTo>
                    <a:pt x="1921214" y="465890"/>
                  </a:lnTo>
                  <a:lnTo>
                    <a:pt x="1873034" y="438087"/>
                  </a:lnTo>
                  <a:lnTo>
                    <a:pt x="1824782" y="411268"/>
                  </a:lnTo>
                  <a:lnTo>
                    <a:pt x="1776562" y="385572"/>
                  </a:lnTo>
                  <a:lnTo>
                    <a:pt x="1728480" y="361139"/>
                  </a:lnTo>
                  <a:lnTo>
                    <a:pt x="1680638" y="338108"/>
                  </a:lnTo>
                  <a:lnTo>
                    <a:pt x="1633141" y="316619"/>
                  </a:lnTo>
                  <a:lnTo>
                    <a:pt x="1586094" y="296812"/>
                  </a:lnTo>
                  <a:lnTo>
                    <a:pt x="1519798" y="270678"/>
                  </a:lnTo>
                  <a:lnTo>
                    <a:pt x="1454383" y="246201"/>
                  </a:lnTo>
                  <a:lnTo>
                    <a:pt x="1389867" y="223324"/>
                  </a:lnTo>
                  <a:lnTo>
                    <a:pt x="1326272" y="201991"/>
                  </a:lnTo>
                  <a:lnTo>
                    <a:pt x="1263616" y="182144"/>
                  </a:lnTo>
                  <a:lnTo>
                    <a:pt x="1201920" y="163727"/>
                  </a:lnTo>
                  <a:lnTo>
                    <a:pt x="1141204" y="146683"/>
                  </a:lnTo>
                  <a:lnTo>
                    <a:pt x="1081488" y="130954"/>
                  </a:lnTo>
                  <a:lnTo>
                    <a:pt x="1022791" y="116484"/>
                  </a:lnTo>
                  <a:lnTo>
                    <a:pt x="965133" y="103215"/>
                  </a:lnTo>
                  <a:lnTo>
                    <a:pt x="908535" y="91091"/>
                  </a:lnTo>
                  <a:lnTo>
                    <a:pt x="853017" y="80055"/>
                  </a:lnTo>
                  <a:lnTo>
                    <a:pt x="798597" y="70050"/>
                  </a:lnTo>
                  <a:lnTo>
                    <a:pt x="745297" y="61018"/>
                  </a:lnTo>
                  <a:lnTo>
                    <a:pt x="693136" y="52903"/>
                  </a:lnTo>
                  <a:lnTo>
                    <a:pt x="642134" y="45648"/>
                  </a:lnTo>
                  <a:lnTo>
                    <a:pt x="592311" y="39196"/>
                  </a:lnTo>
                  <a:lnTo>
                    <a:pt x="543687" y="33489"/>
                  </a:lnTo>
                  <a:lnTo>
                    <a:pt x="496282" y="28471"/>
                  </a:lnTo>
                  <a:lnTo>
                    <a:pt x="450115" y="24085"/>
                  </a:lnTo>
                  <a:lnTo>
                    <a:pt x="405208" y="20274"/>
                  </a:lnTo>
                  <a:lnTo>
                    <a:pt x="361579" y="16981"/>
                  </a:lnTo>
                  <a:lnTo>
                    <a:pt x="319248" y="14149"/>
                  </a:lnTo>
                  <a:lnTo>
                    <a:pt x="278236" y="11721"/>
                  </a:lnTo>
                  <a:lnTo>
                    <a:pt x="200248" y="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5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29746" y="1247"/>
                  </a:lnTo>
                  <a:lnTo>
                    <a:pt x="60970" y="2444"/>
                  </a:lnTo>
                  <a:lnTo>
                    <a:pt x="93652" y="3645"/>
                  </a:lnTo>
                  <a:lnTo>
                    <a:pt x="127773" y="4908"/>
                  </a:lnTo>
                  <a:lnTo>
                    <a:pt x="200248" y="7848"/>
                  </a:lnTo>
                  <a:lnTo>
                    <a:pt x="238563" y="9640"/>
                  </a:lnTo>
                  <a:lnTo>
                    <a:pt x="278236" y="11721"/>
                  </a:lnTo>
                  <a:lnTo>
                    <a:pt x="319248" y="14149"/>
                  </a:lnTo>
                  <a:lnTo>
                    <a:pt x="361579" y="16981"/>
                  </a:lnTo>
                  <a:lnTo>
                    <a:pt x="405208" y="20274"/>
                  </a:lnTo>
                  <a:lnTo>
                    <a:pt x="450115" y="24085"/>
                  </a:lnTo>
                  <a:lnTo>
                    <a:pt x="496282" y="28471"/>
                  </a:lnTo>
                  <a:lnTo>
                    <a:pt x="543687" y="33489"/>
                  </a:lnTo>
                  <a:lnTo>
                    <a:pt x="592311" y="39196"/>
                  </a:lnTo>
                  <a:lnTo>
                    <a:pt x="642134" y="45648"/>
                  </a:lnTo>
                  <a:lnTo>
                    <a:pt x="693136" y="52903"/>
                  </a:lnTo>
                  <a:lnTo>
                    <a:pt x="745297" y="61018"/>
                  </a:lnTo>
                  <a:lnTo>
                    <a:pt x="798597" y="70050"/>
                  </a:lnTo>
                  <a:lnTo>
                    <a:pt x="853017" y="80055"/>
                  </a:lnTo>
                  <a:lnTo>
                    <a:pt x="908535" y="91091"/>
                  </a:lnTo>
                  <a:lnTo>
                    <a:pt x="965133" y="103215"/>
                  </a:lnTo>
                  <a:lnTo>
                    <a:pt x="1022791" y="116484"/>
                  </a:lnTo>
                  <a:lnTo>
                    <a:pt x="1081488" y="130954"/>
                  </a:lnTo>
                  <a:lnTo>
                    <a:pt x="1141204" y="146683"/>
                  </a:lnTo>
                  <a:lnTo>
                    <a:pt x="1201920" y="163727"/>
                  </a:lnTo>
                  <a:lnTo>
                    <a:pt x="1263616" y="182144"/>
                  </a:lnTo>
                  <a:lnTo>
                    <a:pt x="1326272" y="201991"/>
                  </a:lnTo>
                  <a:lnTo>
                    <a:pt x="1389867" y="223324"/>
                  </a:lnTo>
                  <a:lnTo>
                    <a:pt x="1454383" y="246201"/>
                  </a:lnTo>
                  <a:lnTo>
                    <a:pt x="1519798" y="270678"/>
                  </a:lnTo>
                  <a:lnTo>
                    <a:pt x="1586094" y="296812"/>
                  </a:lnTo>
                  <a:lnTo>
                    <a:pt x="1633141" y="316619"/>
                  </a:lnTo>
                  <a:lnTo>
                    <a:pt x="1680638" y="338108"/>
                  </a:lnTo>
                  <a:lnTo>
                    <a:pt x="1728480" y="361139"/>
                  </a:lnTo>
                  <a:lnTo>
                    <a:pt x="1776562" y="385572"/>
                  </a:lnTo>
                  <a:lnTo>
                    <a:pt x="1824782" y="411268"/>
                  </a:lnTo>
                  <a:lnTo>
                    <a:pt x="1873034" y="438087"/>
                  </a:lnTo>
                  <a:lnTo>
                    <a:pt x="1921214" y="465890"/>
                  </a:lnTo>
                  <a:lnTo>
                    <a:pt x="1969218" y="494535"/>
                  </a:lnTo>
                  <a:lnTo>
                    <a:pt x="2016942" y="523884"/>
                  </a:lnTo>
                  <a:lnTo>
                    <a:pt x="2064282" y="553797"/>
                  </a:lnTo>
                  <a:lnTo>
                    <a:pt x="2111133" y="584134"/>
                  </a:lnTo>
                  <a:lnTo>
                    <a:pt x="2157392" y="614755"/>
                  </a:lnTo>
                  <a:lnTo>
                    <a:pt x="2202954" y="645521"/>
                  </a:lnTo>
                  <a:lnTo>
                    <a:pt x="2247714" y="676291"/>
                  </a:lnTo>
                  <a:lnTo>
                    <a:pt x="2291569" y="706927"/>
                  </a:lnTo>
                  <a:lnTo>
                    <a:pt x="2334415" y="737287"/>
                  </a:lnTo>
                  <a:lnTo>
                    <a:pt x="2376147" y="767233"/>
                  </a:lnTo>
                  <a:lnTo>
                    <a:pt x="2416660" y="796624"/>
                  </a:lnTo>
                  <a:lnTo>
                    <a:pt x="2455852" y="825322"/>
                  </a:lnTo>
                  <a:lnTo>
                    <a:pt x="2493618" y="853185"/>
                  </a:lnTo>
                  <a:lnTo>
                    <a:pt x="2529852" y="880075"/>
                  </a:lnTo>
                  <a:lnTo>
                    <a:pt x="2564453" y="905851"/>
                  </a:lnTo>
                  <a:lnTo>
                    <a:pt x="2597314" y="930374"/>
                  </a:lnTo>
                  <a:lnTo>
                    <a:pt x="2628332" y="953504"/>
                  </a:lnTo>
                  <a:lnTo>
                    <a:pt x="2684421" y="995025"/>
                  </a:lnTo>
                  <a:lnTo>
                    <a:pt x="2737875" y="1034024"/>
                  </a:lnTo>
                  <a:lnTo>
                    <a:pt x="2790918" y="1072304"/>
                  </a:lnTo>
                  <a:lnTo>
                    <a:pt x="2843500" y="1109833"/>
                  </a:lnTo>
                  <a:lnTo>
                    <a:pt x="2895571" y="1146580"/>
                  </a:lnTo>
                  <a:lnTo>
                    <a:pt x="2947079" y="1182516"/>
                  </a:lnTo>
                  <a:lnTo>
                    <a:pt x="2997976" y="1217610"/>
                  </a:lnTo>
                  <a:lnTo>
                    <a:pt x="3048210" y="1251830"/>
                  </a:lnTo>
                  <a:lnTo>
                    <a:pt x="3097732" y="1285146"/>
                  </a:lnTo>
                  <a:lnTo>
                    <a:pt x="3146490" y="1317528"/>
                  </a:lnTo>
                  <a:lnTo>
                    <a:pt x="3194435" y="1348945"/>
                  </a:lnTo>
                  <a:lnTo>
                    <a:pt x="3241516" y="1379366"/>
                  </a:lnTo>
                  <a:lnTo>
                    <a:pt x="3287683" y="1408760"/>
                  </a:lnTo>
                  <a:lnTo>
                    <a:pt x="3332886" y="1437098"/>
                  </a:lnTo>
                  <a:lnTo>
                    <a:pt x="3377074" y="1464347"/>
                  </a:lnTo>
                  <a:lnTo>
                    <a:pt x="3420197" y="1490477"/>
                  </a:lnTo>
                  <a:lnTo>
                    <a:pt x="3462204" y="1515459"/>
                  </a:lnTo>
                  <a:lnTo>
                    <a:pt x="3503046" y="1539260"/>
                  </a:lnTo>
                  <a:lnTo>
                    <a:pt x="3542671" y="1561851"/>
                  </a:lnTo>
                  <a:lnTo>
                    <a:pt x="3581031" y="1583201"/>
                  </a:lnTo>
                  <a:lnTo>
                    <a:pt x="3618073" y="1603278"/>
                  </a:lnTo>
                  <a:lnTo>
                    <a:pt x="3653749" y="1622053"/>
                  </a:lnTo>
                  <a:lnTo>
                    <a:pt x="3688007" y="1639495"/>
                  </a:lnTo>
                  <a:lnTo>
                    <a:pt x="3752069" y="1670255"/>
                  </a:lnTo>
                  <a:lnTo>
                    <a:pt x="3809858" y="1695314"/>
                  </a:lnTo>
                  <a:lnTo>
                    <a:pt x="3836275" y="1705629"/>
                  </a:lnTo>
                  <a:lnTo>
                    <a:pt x="1054" y="1706137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F57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669" y="1860994"/>
                  </a:lnTo>
                  <a:lnTo>
                    <a:pt x="3215095" y="1860490"/>
                  </a:lnTo>
                  <a:lnTo>
                    <a:pt x="3175071" y="1839868"/>
                  </a:lnTo>
                  <a:lnTo>
                    <a:pt x="3134229" y="1817896"/>
                  </a:lnTo>
                  <a:lnTo>
                    <a:pt x="3092622" y="1794636"/>
                  </a:lnTo>
                  <a:lnTo>
                    <a:pt x="3050302" y="1770153"/>
                  </a:lnTo>
                  <a:lnTo>
                    <a:pt x="3007322" y="1744512"/>
                  </a:lnTo>
                  <a:lnTo>
                    <a:pt x="2963733" y="1717775"/>
                  </a:lnTo>
                  <a:lnTo>
                    <a:pt x="2919589" y="1690008"/>
                  </a:lnTo>
                  <a:lnTo>
                    <a:pt x="2874941" y="1661273"/>
                  </a:lnTo>
                  <a:lnTo>
                    <a:pt x="2829841" y="1631636"/>
                  </a:lnTo>
                  <a:lnTo>
                    <a:pt x="2784343" y="1601161"/>
                  </a:lnTo>
                  <a:lnTo>
                    <a:pt x="2738498" y="1569911"/>
                  </a:lnTo>
                  <a:lnTo>
                    <a:pt x="2692360" y="1537950"/>
                  </a:lnTo>
                  <a:lnTo>
                    <a:pt x="2645979" y="1505343"/>
                  </a:lnTo>
                  <a:lnTo>
                    <a:pt x="2599409" y="1472153"/>
                  </a:lnTo>
                  <a:lnTo>
                    <a:pt x="2552701" y="1438446"/>
                  </a:lnTo>
                  <a:lnTo>
                    <a:pt x="2505909" y="1404284"/>
                  </a:lnTo>
                  <a:lnTo>
                    <a:pt x="2459085" y="1369732"/>
                  </a:lnTo>
                  <a:lnTo>
                    <a:pt x="2412280" y="1334854"/>
                  </a:lnTo>
                  <a:lnTo>
                    <a:pt x="2318940" y="1264376"/>
                  </a:lnTo>
                  <a:lnTo>
                    <a:pt x="2226307" y="1193363"/>
                  </a:lnTo>
                  <a:lnTo>
                    <a:pt x="2134801" y="1122327"/>
                  </a:lnTo>
                  <a:lnTo>
                    <a:pt x="2000570" y="1016852"/>
                  </a:lnTo>
                  <a:lnTo>
                    <a:pt x="1596388" y="695438"/>
                  </a:lnTo>
                  <a:lnTo>
                    <a:pt x="1493554" y="614730"/>
                  </a:lnTo>
                  <a:lnTo>
                    <a:pt x="1431029" y="566555"/>
                  </a:lnTo>
                  <a:lnTo>
                    <a:pt x="1373819" y="523483"/>
                  </a:lnTo>
                  <a:lnTo>
                    <a:pt x="1322341" y="486027"/>
                  </a:lnTo>
                  <a:lnTo>
                    <a:pt x="1264921" y="446174"/>
                  </a:lnTo>
                  <a:lnTo>
                    <a:pt x="1207929" y="408541"/>
                  </a:lnTo>
                  <a:lnTo>
                    <a:pt x="1151411" y="373065"/>
                  </a:lnTo>
                  <a:lnTo>
                    <a:pt x="1095415" y="339683"/>
                  </a:lnTo>
                  <a:lnTo>
                    <a:pt x="1039986" y="308331"/>
                  </a:lnTo>
                  <a:lnTo>
                    <a:pt x="985170" y="278946"/>
                  </a:lnTo>
                  <a:lnTo>
                    <a:pt x="931015" y="251464"/>
                  </a:lnTo>
                  <a:lnTo>
                    <a:pt x="877564" y="225822"/>
                  </a:lnTo>
                  <a:lnTo>
                    <a:pt x="824866" y="201957"/>
                  </a:lnTo>
                  <a:lnTo>
                    <a:pt x="772967" y="179804"/>
                  </a:lnTo>
                  <a:lnTo>
                    <a:pt x="721911" y="159301"/>
                  </a:lnTo>
                  <a:lnTo>
                    <a:pt x="671747" y="140384"/>
                  </a:lnTo>
                  <a:lnTo>
                    <a:pt x="622519" y="122990"/>
                  </a:lnTo>
                  <a:lnTo>
                    <a:pt x="574274" y="107055"/>
                  </a:lnTo>
                  <a:lnTo>
                    <a:pt x="527059" y="92516"/>
                  </a:lnTo>
                  <a:lnTo>
                    <a:pt x="480919" y="79309"/>
                  </a:lnTo>
                  <a:lnTo>
                    <a:pt x="435901" y="67371"/>
                  </a:lnTo>
                  <a:lnTo>
                    <a:pt x="392051" y="56639"/>
                  </a:lnTo>
                  <a:lnTo>
                    <a:pt x="349415" y="47048"/>
                  </a:lnTo>
                  <a:lnTo>
                    <a:pt x="308039" y="38537"/>
                  </a:lnTo>
                  <a:lnTo>
                    <a:pt x="267970" y="31040"/>
                  </a:lnTo>
                  <a:lnTo>
                    <a:pt x="229254" y="24495"/>
                  </a:lnTo>
                  <a:lnTo>
                    <a:pt x="156065" y="14007"/>
                  </a:lnTo>
                  <a:lnTo>
                    <a:pt x="88841" y="6564"/>
                  </a:lnTo>
                  <a:lnTo>
                    <a:pt x="27953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57582" y="3826"/>
                  </a:lnTo>
                  <a:lnTo>
                    <a:pt x="121684" y="9936"/>
                  </a:lnTo>
                  <a:lnTo>
                    <a:pt x="191937" y="18839"/>
                  </a:lnTo>
                  <a:lnTo>
                    <a:pt x="267970" y="31040"/>
                  </a:lnTo>
                  <a:lnTo>
                    <a:pt x="308039" y="38537"/>
                  </a:lnTo>
                  <a:lnTo>
                    <a:pt x="349415" y="47048"/>
                  </a:lnTo>
                  <a:lnTo>
                    <a:pt x="392051" y="56639"/>
                  </a:lnTo>
                  <a:lnTo>
                    <a:pt x="435901" y="67371"/>
                  </a:lnTo>
                  <a:lnTo>
                    <a:pt x="480919" y="79309"/>
                  </a:lnTo>
                  <a:lnTo>
                    <a:pt x="527059" y="92516"/>
                  </a:lnTo>
                  <a:lnTo>
                    <a:pt x="574274" y="107055"/>
                  </a:lnTo>
                  <a:lnTo>
                    <a:pt x="622519" y="122990"/>
                  </a:lnTo>
                  <a:lnTo>
                    <a:pt x="671747" y="140384"/>
                  </a:lnTo>
                  <a:lnTo>
                    <a:pt x="721911" y="159301"/>
                  </a:lnTo>
                  <a:lnTo>
                    <a:pt x="772967" y="179804"/>
                  </a:lnTo>
                  <a:lnTo>
                    <a:pt x="824866" y="201957"/>
                  </a:lnTo>
                  <a:lnTo>
                    <a:pt x="877564" y="225822"/>
                  </a:lnTo>
                  <a:lnTo>
                    <a:pt x="931015" y="251464"/>
                  </a:lnTo>
                  <a:lnTo>
                    <a:pt x="985170" y="278946"/>
                  </a:lnTo>
                  <a:lnTo>
                    <a:pt x="1039986" y="308331"/>
                  </a:lnTo>
                  <a:lnTo>
                    <a:pt x="1095415" y="339683"/>
                  </a:lnTo>
                  <a:lnTo>
                    <a:pt x="1151411" y="373065"/>
                  </a:lnTo>
                  <a:lnTo>
                    <a:pt x="1207929" y="408541"/>
                  </a:lnTo>
                  <a:lnTo>
                    <a:pt x="1264921" y="446174"/>
                  </a:lnTo>
                  <a:lnTo>
                    <a:pt x="1322341" y="486027"/>
                  </a:lnTo>
                  <a:lnTo>
                    <a:pt x="1373819" y="523483"/>
                  </a:lnTo>
                  <a:lnTo>
                    <a:pt x="1431029" y="566555"/>
                  </a:lnTo>
                  <a:lnTo>
                    <a:pt x="1461653" y="590036"/>
                  </a:lnTo>
                  <a:lnTo>
                    <a:pt x="1493554" y="614730"/>
                  </a:lnTo>
                  <a:lnTo>
                    <a:pt x="1526678" y="640570"/>
                  </a:lnTo>
                  <a:lnTo>
                    <a:pt x="1560973" y="667495"/>
                  </a:lnTo>
                  <a:lnTo>
                    <a:pt x="1596388" y="695438"/>
                  </a:lnTo>
                  <a:lnTo>
                    <a:pt x="1632869" y="724338"/>
                  </a:lnTo>
                  <a:lnTo>
                    <a:pt x="1670365" y="754128"/>
                  </a:lnTo>
                  <a:lnTo>
                    <a:pt x="1708823" y="784746"/>
                  </a:lnTo>
                  <a:lnTo>
                    <a:pt x="1748190" y="816127"/>
                  </a:lnTo>
                  <a:lnTo>
                    <a:pt x="1788415" y="848207"/>
                  </a:lnTo>
                  <a:lnTo>
                    <a:pt x="1829446" y="880922"/>
                  </a:lnTo>
                  <a:lnTo>
                    <a:pt x="1871228" y="914208"/>
                  </a:lnTo>
                  <a:lnTo>
                    <a:pt x="1913712" y="948001"/>
                  </a:lnTo>
                  <a:lnTo>
                    <a:pt x="1956843" y="982237"/>
                  </a:lnTo>
                  <a:lnTo>
                    <a:pt x="2000570" y="1016852"/>
                  </a:lnTo>
                  <a:lnTo>
                    <a:pt x="2044840" y="1051781"/>
                  </a:lnTo>
                  <a:lnTo>
                    <a:pt x="2089601" y="1086961"/>
                  </a:lnTo>
                  <a:lnTo>
                    <a:pt x="2134801" y="1122327"/>
                  </a:lnTo>
                  <a:lnTo>
                    <a:pt x="2180387" y="1157816"/>
                  </a:lnTo>
                  <a:lnTo>
                    <a:pt x="2226307" y="1193363"/>
                  </a:lnTo>
                  <a:lnTo>
                    <a:pt x="2272509" y="1228904"/>
                  </a:lnTo>
                  <a:lnTo>
                    <a:pt x="2318940" y="1264376"/>
                  </a:lnTo>
                  <a:lnTo>
                    <a:pt x="2365548" y="1299714"/>
                  </a:lnTo>
                  <a:lnTo>
                    <a:pt x="2412280" y="1334854"/>
                  </a:lnTo>
                  <a:lnTo>
                    <a:pt x="2459085" y="1369732"/>
                  </a:lnTo>
                  <a:lnTo>
                    <a:pt x="2505909" y="1404284"/>
                  </a:lnTo>
                  <a:lnTo>
                    <a:pt x="2552701" y="1438446"/>
                  </a:lnTo>
                  <a:lnTo>
                    <a:pt x="2599409" y="1472153"/>
                  </a:lnTo>
                  <a:lnTo>
                    <a:pt x="2645979" y="1505343"/>
                  </a:lnTo>
                  <a:lnTo>
                    <a:pt x="2692360" y="1537950"/>
                  </a:lnTo>
                  <a:lnTo>
                    <a:pt x="2738498" y="1569911"/>
                  </a:lnTo>
                  <a:lnTo>
                    <a:pt x="2784343" y="1601161"/>
                  </a:lnTo>
                  <a:lnTo>
                    <a:pt x="2829841" y="1631636"/>
                  </a:lnTo>
                  <a:lnTo>
                    <a:pt x="2874941" y="1661273"/>
                  </a:lnTo>
                  <a:lnTo>
                    <a:pt x="2919589" y="1690008"/>
                  </a:lnTo>
                  <a:lnTo>
                    <a:pt x="2963733" y="1717775"/>
                  </a:lnTo>
                  <a:lnTo>
                    <a:pt x="3007322" y="1744512"/>
                  </a:lnTo>
                  <a:lnTo>
                    <a:pt x="3050302" y="1770153"/>
                  </a:lnTo>
                  <a:lnTo>
                    <a:pt x="3092622" y="1794636"/>
                  </a:lnTo>
                  <a:lnTo>
                    <a:pt x="3134229" y="1817896"/>
                  </a:lnTo>
                  <a:lnTo>
                    <a:pt x="3175071" y="1839868"/>
                  </a:lnTo>
                  <a:lnTo>
                    <a:pt x="3215095" y="1860490"/>
                  </a:lnTo>
                  <a:lnTo>
                    <a:pt x="669" y="1860994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A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4"/>
          <p:cNvSpPr txBox="1"/>
          <p:nvPr/>
        </p:nvSpPr>
        <p:spPr>
          <a:xfrm>
            <a:off x="461192" y="1684188"/>
            <a:ext cx="6942455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1300" b="1" spc="15" dirty="0">
                <a:solidFill>
                  <a:srgbClr val="191919"/>
                </a:solidFill>
                <a:latin typeface="Trebuchet MS"/>
                <a:cs typeface="Trebuchet MS"/>
              </a:rPr>
              <a:t>P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royectos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actuales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191919"/>
                </a:solidFill>
                <a:latin typeface="Trebuchet MS"/>
                <a:cs typeface="Trebuchet MS"/>
              </a:rPr>
              <a:t>por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subsidiar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7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dar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continuidad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Trebuchet MS"/>
              <a:cs typeface="Trebuchet MS"/>
            </a:endParaRPr>
          </a:p>
          <a:p>
            <a:pPr marL="99695" indent="-83185">
              <a:lnSpc>
                <a:spcPts val="1550"/>
              </a:lnSpc>
              <a:spcBef>
                <a:spcPts val="5"/>
              </a:spcBef>
              <a:buFont typeface="Trebuchet MS"/>
              <a:buChar char="-"/>
              <a:tabLst>
                <a:tab pos="100330" algn="l"/>
              </a:tabLst>
            </a:pPr>
            <a:r>
              <a:rPr sz="1300" b="1" spc="-55" dirty="0">
                <a:solidFill>
                  <a:srgbClr val="191919"/>
                </a:solidFill>
                <a:latin typeface="Trebuchet MS"/>
                <a:cs typeface="Trebuchet MS"/>
              </a:rPr>
              <a:t>Talleres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música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7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baile</a:t>
            </a:r>
            <a:r>
              <a:rPr sz="1300" b="1" spc="-1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tradicional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con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55" dirty="0">
                <a:solidFill>
                  <a:srgbClr val="191919"/>
                </a:solidFill>
                <a:latin typeface="Trebuchet MS"/>
                <a:cs typeface="Trebuchet MS"/>
              </a:rPr>
              <a:t>ejecución</a:t>
            </a:r>
            <a:r>
              <a:rPr sz="1300" b="1" spc="-1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instrumento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como:</a:t>
            </a:r>
            <a:endParaRPr sz="1300" dirty="0">
              <a:latin typeface="Trebuchet MS"/>
              <a:cs typeface="Trebuchet MS"/>
            </a:endParaRPr>
          </a:p>
          <a:p>
            <a:pPr marL="17145">
              <a:lnSpc>
                <a:spcPts val="1540"/>
              </a:lnSpc>
            </a:pP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Violín,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guitarra,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14" dirty="0">
                <a:solidFill>
                  <a:srgbClr val="191919"/>
                </a:solidFill>
                <a:latin typeface="Trebuchet MS"/>
                <a:cs typeface="Trebuchet MS"/>
              </a:rPr>
              <a:t>jarana,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vihuela,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panzona,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armonía,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tamborita,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5" dirty="0">
                <a:solidFill>
                  <a:srgbClr val="191919"/>
                </a:solidFill>
                <a:latin typeface="Trebuchet MS"/>
                <a:cs typeface="Trebuchet MS"/>
              </a:rPr>
              <a:t>arpa,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 err="1" smtClean="0">
                <a:solidFill>
                  <a:srgbClr val="191919"/>
                </a:solidFill>
                <a:latin typeface="Trebuchet MS"/>
                <a:cs typeface="Trebuchet MS"/>
              </a:rPr>
              <a:t>tololoche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" y="2590800"/>
            <a:ext cx="3740625" cy="281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 descr="https://50e1fba0df.cbaul-cdnwnd.com/03c7e26c3f9515cc3c1081af466cd9e1/200000360-a2b90a2b93/IMG_20190724_124457.jpeg?ph=50e1fba0d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" y="5761601"/>
            <a:ext cx="3438233" cy="257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50e1fba0df.cbaul-cdnwnd.com/03c7e26c3f9515cc3c1081af466cd9e1/200000362-1489a1489c/296870074_1058238861468935_6783895813290226433_n.jpeg?ph=50e1fba0d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86" y="5751228"/>
            <a:ext cx="3971514" cy="297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50e1fba0df.cbaul-cdnwnd.com/03c7e26c3f9515cc3c1081af466cd9e1/200000254-64a2564a28/WhatsApp%20Image%202022-02-04%20at%2011.01.33%20AM.jpeg?ph=50e1fba0d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22" y="2661784"/>
            <a:ext cx="3688278" cy="27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577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8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110938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object 3"/>
          <p:cNvGrpSpPr/>
          <p:nvPr/>
        </p:nvGrpSpPr>
        <p:grpSpPr>
          <a:xfrm>
            <a:off x="20131" y="8166442"/>
            <a:ext cx="4595495" cy="1875155"/>
            <a:chOff x="20131" y="8166442"/>
            <a:chExt cx="4595495" cy="1875155"/>
          </a:xfrm>
        </p:grpSpPr>
        <p:sp>
          <p:nvSpPr>
            <p:cNvPr id="27" name="object 4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75424" y="1110668"/>
                  </a:lnTo>
                  <a:lnTo>
                    <a:pt x="3174272" y="1115279"/>
                  </a:lnTo>
                  <a:lnTo>
                    <a:pt x="3113134" y="1094290"/>
                  </a:lnTo>
                  <a:lnTo>
                    <a:pt x="3053523" y="1072860"/>
                  </a:lnTo>
                  <a:lnTo>
                    <a:pt x="2995385" y="1051016"/>
                  </a:lnTo>
                  <a:lnTo>
                    <a:pt x="2938667" y="1028789"/>
                  </a:lnTo>
                  <a:lnTo>
                    <a:pt x="2883313" y="1006207"/>
                  </a:lnTo>
                  <a:lnTo>
                    <a:pt x="2829272" y="983300"/>
                  </a:lnTo>
                  <a:lnTo>
                    <a:pt x="2776488" y="960096"/>
                  </a:lnTo>
                  <a:lnTo>
                    <a:pt x="2724909" y="936625"/>
                  </a:lnTo>
                  <a:lnTo>
                    <a:pt x="2674481" y="912916"/>
                  </a:lnTo>
                  <a:lnTo>
                    <a:pt x="2625150" y="888999"/>
                  </a:lnTo>
                  <a:lnTo>
                    <a:pt x="2576862" y="864901"/>
                  </a:lnTo>
                  <a:lnTo>
                    <a:pt x="2529563" y="840653"/>
                  </a:lnTo>
                  <a:lnTo>
                    <a:pt x="2483200" y="816283"/>
                  </a:lnTo>
                  <a:lnTo>
                    <a:pt x="2437720" y="791821"/>
                  </a:lnTo>
                  <a:lnTo>
                    <a:pt x="2393068" y="767295"/>
                  </a:lnTo>
                  <a:lnTo>
                    <a:pt x="2349190" y="742736"/>
                  </a:lnTo>
                  <a:lnTo>
                    <a:pt x="2306034" y="718172"/>
                  </a:lnTo>
                  <a:lnTo>
                    <a:pt x="2263545" y="693631"/>
                  </a:lnTo>
                  <a:lnTo>
                    <a:pt x="2180354" y="644740"/>
                  </a:lnTo>
                  <a:lnTo>
                    <a:pt x="1941213" y="501675"/>
                  </a:lnTo>
                  <a:lnTo>
                    <a:pt x="1863544" y="455967"/>
                  </a:lnTo>
                  <a:lnTo>
                    <a:pt x="1824851" y="433615"/>
                  </a:lnTo>
                  <a:lnTo>
                    <a:pt x="1786181" y="411637"/>
                  </a:lnTo>
                  <a:lnTo>
                    <a:pt x="1747480" y="390062"/>
                  </a:lnTo>
                  <a:lnTo>
                    <a:pt x="1708695" y="368919"/>
                  </a:lnTo>
                  <a:lnTo>
                    <a:pt x="1669771" y="348238"/>
                  </a:lnTo>
                  <a:lnTo>
                    <a:pt x="1630655" y="328046"/>
                  </a:lnTo>
                  <a:lnTo>
                    <a:pt x="1591294" y="308374"/>
                  </a:lnTo>
                  <a:lnTo>
                    <a:pt x="1551634" y="289251"/>
                  </a:lnTo>
                  <a:lnTo>
                    <a:pt x="1511620" y="270705"/>
                  </a:lnTo>
                  <a:lnTo>
                    <a:pt x="1471199" y="252766"/>
                  </a:lnTo>
                  <a:lnTo>
                    <a:pt x="1430318" y="235463"/>
                  </a:lnTo>
                  <a:lnTo>
                    <a:pt x="1388923" y="218826"/>
                  </a:lnTo>
                  <a:lnTo>
                    <a:pt x="1346960" y="202882"/>
                  </a:lnTo>
                  <a:lnTo>
                    <a:pt x="1304376" y="187662"/>
                  </a:lnTo>
                  <a:lnTo>
                    <a:pt x="1261116" y="173194"/>
                  </a:lnTo>
                  <a:lnTo>
                    <a:pt x="1217127" y="159509"/>
                  </a:lnTo>
                  <a:lnTo>
                    <a:pt x="1172355" y="146633"/>
                  </a:lnTo>
                  <a:lnTo>
                    <a:pt x="1126747" y="134598"/>
                  </a:lnTo>
                  <a:lnTo>
                    <a:pt x="1080249" y="123432"/>
                  </a:lnTo>
                  <a:lnTo>
                    <a:pt x="1007273" y="107267"/>
                  </a:lnTo>
                  <a:lnTo>
                    <a:pt x="937149" y="92697"/>
                  </a:lnTo>
                  <a:lnTo>
                    <a:pt x="869789" y="79634"/>
                  </a:lnTo>
                  <a:lnTo>
                    <a:pt x="805107" y="67989"/>
                  </a:lnTo>
                  <a:lnTo>
                    <a:pt x="743016" y="57675"/>
                  </a:lnTo>
                  <a:lnTo>
                    <a:pt x="683429" y="48601"/>
                  </a:lnTo>
                  <a:lnTo>
                    <a:pt x="626261" y="40681"/>
                  </a:lnTo>
                  <a:lnTo>
                    <a:pt x="571424" y="33825"/>
                  </a:lnTo>
                  <a:lnTo>
                    <a:pt x="518832" y="27944"/>
                  </a:lnTo>
                  <a:lnTo>
                    <a:pt x="468397" y="22951"/>
                  </a:lnTo>
                  <a:lnTo>
                    <a:pt x="420035" y="18756"/>
                  </a:lnTo>
                  <a:lnTo>
                    <a:pt x="373657" y="15272"/>
                  </a:lnTo>
                  <a:lnTo>
                    <a:pt x="329178" y="12408"/>
                  </a:lnTo>
                  <a:lnTo>
                    <a:pt x="286510" y="10078"/>
                  </a:lnTo>
                  <a:lnTo>
                    <a:pt x="245568" y="8193"/>
                  </a:lnTo>
                  <a:lnTo>
                    <a:pt x="206264" y="6663"/>
                  </a:lnTo>
                  <a:lnTo>
                    <a:pt x="63701" y="2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A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31291" y="1253"/>
                  </a:lnTo>
                  <a:lnTo>
                    <a:pt x="63701" y="2332"/>
                  </a:lnTo>
                  <a:lnTo>
                    <a:pt x="97317" y="3324"/>
                  </a:lnTo>
                  <a:lnTo>
                    <a:pt x="132225" y="4317"/>
                  </a:lnTo>
                  <a:lnTo>
                    <a:pt x="168512" y="5400"/>
                  </a:lnTo>
                  <a:lnTo>
                    <a:pt x="245568" y="8193"/>
                  </a:lnTo>
                  <a:lnTo>
                    <a:pt x="286510" y="10078"/>
                  </a:lnTo>
                  <a:lnTo>
                    <a:pt x="329178" y="12408"/>
                  </a:lnTo>
                  <a:lnTo>
                    <a:pt x="373657" y="15272"/>
                  </a:lnTo>
                  <a:lnTo>
                    <a:pt x="420035" y="18756"/>
                  </a:lnTo>
                  <a:lnTo>
                    <a:pt x="468397" y="22951"/>
                  </a:lnTo>
                  <a:lnTo>
                    <a:pt x="518832" y="27944"/>
                  </a:lnTo>
                  <a:lnTo>
                    <a:pt x="571424" y="33825"/>
                  </a:lnTo>
                  <a:lnTo>
                    <a:pt x="626261" y="40681"/>
                  </a:lnTo>
                  <a:lnTo>
                    <a:pt x="683429" y="48601"/>
                  </a:lnTo>
                  <a:lnTo>
                    <a:pt x="743016" y="57675"/>
                  </a:lnTo>
                  <a:lnTo>
                    <a:pt x="805107" y="67989"/>
                  </a:lnTo>
                  <a:lnTo>
                    <a:pt x="869789" y="79634"/>
                  </a:lnTo>
                  <a:lnTo>
                    <a:pt x="937149" y="92697"/>
                  </a:lnTo>
                  <a:lnTo>
                    <a:pt x="1007273" y="107267"/>
                  </a:lnTo>
                  <a:lnTo>
                    <a:pt x="1080249" y="123432"/>
                  </a:lnTo>
                  <a:lnTo>
                    <a:pt x="1126747" y="134598"/>
                  </a:lnTo>
                  <a:lnTo>
                    <a:pt x="1172355" y="146633"/>
                  </a:lnTo>
                  <a:lnTo>
                    <a:pt x="1217127" y="159509"/>
                  </a:lnTo>
                  <a:lnTo>
                    <a:pt x="1261116" y="173194"/>
                  </a:lnTo>
                  <a:lnTo>
                    <a:pt x="1304376" y="187662"/>
                  </a:lnTo>
                  <a:lnTo>
                    <a:pt x="1346960" y="202882"/>
                  </a:lnTo>
                  <a:lnTo>
                    <a:pt x="1388923" y="218826"/>
                  </a:lnTo>
                  <a:lnTo>
                    <a:pt x="1430318" y="235463"/>
                  </a:lnTo>
                  <a:lnTo>
                    <a:pt x="1471199" y="252766"/>
                  </a:lnTo>
                  <a:lnTo>
                    <a:pt x="1511620" y="270705"/>
                  </a:lnTo>
                  <a:lnTo>
                    <a:pt x="1551634" y="289251"/>
                  </a:lnTo>
                  <a:lnTo>
                    <a:pt x="1591294" y="308374"/>
                  </a:lnTo>
                  <a:lnTo>
                    <a:pt x="1630655" y="328046"/>
                  </a:lnTo>
                  <a:lnTo>
                    <a:pt x="1669771" y="348238"/>
                  </a:lnTo>
                  <a:lnTo>
                    <a:pt x="1708695" y="368919"/>
                  </a:lnTo>
                  <a:lnTo>
                    <a:pt x="1747480" y="390062"/>
                  </a:lnTo>
                  <a:lnTo>
                    <a:pt x="1786181" y="411637"/>
                  </a:lnTo>
                  <a:lnTo>
                    <a:pt x="1824851" y="433615"/>
                  </a:lnTo>
                  <a:lnTo>
                    <a:pt x="1863544" y="455967"/>
                  </a:lnTo>
                  <a:lnTo>
                    <a:pt x="1902313" y="478663"/>
                  </a:lnTo>
                  <a:lnTo>
                    <a:pt x="1941213" y="501675"/>
                  </a:lnTo>
                  <a:lnTo>
                    <a:pt x="1980297" y="524973"/>
                  </a:lnTo>
                  <a:lnTo>
                    <a:pt x="2019618" y="548528"/>
                  </a:lnTo>
                  <a:lnTo>
                    <a:pt x="2059231" y="572312"/>
                  </a:lnTo>
                  <a:lnTo>
                    <a:pt x="2099189" y="596294"/>
                  </a:lnTo>
                  <a:lnTo>
                    <a:pt x="2139545" y="620447"/>
                  </a:lnTo>
                  <a:lnTo>
                    <a:pt x="2180354" y="644740"/>
                  </a:lnTo>
                  <a:lnTo>
                    <a:pt x="2221670" y="669144"/>
                  </a:lnTo>
                  <a:lnTo>
                    <a:pt x="2263545" y="693631"/>
                  </a:lnTo>
                  <a:lnTo>
                    <a:pt x="2306034" y="718172"/>
                  </a:lnTo>
                  <a:lnTo>
                    <a:pt x="2349190" y="742736"/>
                  </a:lnTo>
                  <a:lnTo>
                    <a:pt x="2393068" y="767295"/>
                  </a:lnTo>
                  <a:lnTo>
                    <a:pt x="2437720" y="791821"/>
                  </a:lnTo>
                  <a:lnTo>
                    <a:pt x="2483200" y="816283"/>
                  </a:lnTo>
                  <a:lnTo>
                    <a:pt x="2529563" y="840653"/>
                  </a:lnTo>
                  <a:lnTo>
                    <a:pt x="2576862" y="864901"/>
                  </a:lnTo>
                  <a:lnTo>
                    <a:pt x="2625150" y="888999"/>
                  </a:lnTo>
                  <a:lnTo>
                    <a:pt x="2674481" y="912916"/>
                  </a:lnTo>
                  <a:lnTo>
                    <a:pt x="2724909" y="936625"/>
                  </a:lnTo>
                  <a:lnTo>
                    <a:pt x="2776488" y="960096"/>
                  </a:lnTo>
                  <a:lnTo>
                    <a:pt x="2829272" y="983300"/>
                  </a:lnTo>
                  <a:lnTo>
                    <a:pt x="2883313" y="1006207"/>
                  </a:lnTo>
                  <a:lnTo>
                    <a:pt x="2938667" y="1028789"/>
                  </a:lnTo>
                  <a:lnTo>
                    <a:pt x="2995385" y="1051016"/>
                  </a:lnTo>
                  <a:lnTo>
                    <a:pt x="3053523" y="1072860"/>
                  </a:lnTo>
                  <a:lnTo>
                    <a:pt x="3113134" y="1094290"/>
                  </a:lnTo>
                  <a:lnTo>
                    <a:pt x="3174272" y="1115279"/>
                  </a:lnTo>
                  <a:lnTo>
                    <a:pt x="75424" y="1110668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C9A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1054" y="1706137"/>
                  </a:lnTo>
                  <a:lnTo>
                    <a:pt x="3836275" y="1705629"/>
                  </a:lnTo>
                  <a:lnTo>
                    <a:pt x="3809858" y="1695314"/>
                  </a:lnTo>
                  <a:lnTo>
                    <a:pt x="3781773" y="1683512"/>
                  </a:lnTo>
                  <a:lnTo>
                    <a:pt x="3720797" y="1655572"/>
                  </a:lnTo>
                  <a:lnTo>
                    <a:pt x="3653749" y="1622053"/>
                  </a:lnTo>
                  <a:lnTo>
                    <a:pt x="3618073" y="1603278"/>
                  </a:lnTo>
                  <a:lnTo>
                    <a:pt x="3581031" y="1583201"/>
                  </a:lnTo>
                  <a:lnTo>
                    <a:pt x="3542671" y="1561851"/>
                  </a:lnTo>
                  <a:lnTo>
                    <a:pt x="3503046" y="1539260"/>
                  </a:lnTo>
                  <a:lnTo>
                    <a:pt x="3462204" y="1515459"/>
                  </a:lnTo>
                  <a:lnTo>
                    <a:pt x="3420197" y="1490477"/>
                  </a:lnTo>
                  <a:lnTo>
                    <a:pt x="3377074" y="1464347"/>
                  </a:lnTo>
                  <a:lnTo>
                    <a:pt x="3332886" y="1437098"/>
                  </a:lnTo>
                  <a:lnTo>
                    <a:pt x="3287683" y="1408760"/>
                  </a:lnTo>
                  <a:lnTo>
                    <a:pt x="3241516" y="1379366"/>
                  </a:lnTo>
                  <a:lnTo>
                    <a:pt x="3194435" y="1348945"/>
                  </a:lnTo>
                  <a:lnTo>
                    <a:pt x="3146490" y="1317528"/>
                  </a:lnTo>
                  <a:lnTo>
                    <a:pt x="3097732" y="1285146"/>
                  </a:lnTo>
                  <a:lnTo>
                    <a:pt x="3048210" y="1251830"/>
                  </a:lnTo>
                  <a:lnTo>
                    <a:pt x="2997976" y="1217610"/>
                  </a:lnTo>
                  <a:lnTo>
                    <a:pt x="2947079" y="1182516"/>
                  </a:lnTo>
                  <a:lnTo>
                    <a:pt x="2895571" y="1146580"/>
                  </a:lnTo>
                  <a:lnTo>
                    <a:pt x="2843500" y="1109833"/>
                  </a:lnTo>
                  <a:lnTo>
                    <a:pt x="2790918" y="1072304"/>
                  </a:lnTo>
                  <a:lnTo>
                    <a:pt x="2737875" y="1034024"/>
                  </a:lnTo>
                  <a:lnTo>
                    <a:pt x="2684421" y="995025"/>
                  </a:lnTo>
                  <a:lnTo>
                    <a:pt x="2455852" y="825322"/>
                  </a:lnTo>
                  <a:lnTo>
                    <a:pt x="2376147" y="767233"/>
                  </a:lnTo>
                  <a:lnTo>
                    <a:pt x="2334415" y="737287"/>
                  </a:lnTo>
                  <a:lnTo>
                    <a:pt x="2291569" y="706927"/>
                  </a:lnTo>
                  <a:lnTo>
                    <a:pt x="2247714" y="676291"/>
                  </a:lnTo>
                  <a:lnTo>
                    <a:pt x="2202954" y="645521"/>
                  </a:lnTo>
                  <a:lnTo>
                    <a:pt x="2157392" y="614755"/>
                  </a:lnTo>
                  <a:lnTo>
                    <a:pt x="2111133" y="584134"/>
                  </a:lnTo>
                  <a:lnTo>
                    <a:pt x="2064282" y="553797"/>
                  </a:lnTo>
                  <a:lnTo>
                    <a:pt x="2016942" y="523884"/>
                  </a:lnTo>
                  <a:lnTo>
                    <a:pt x="1969218" y="494535"/>
                  </a:lnTo>
                  <a:lnTo>
                    <a:pt x="1921214" y="465890"/>
                  </a:lnTo>
                  <a:lnTo>
                    <a:pt x="1873034" y="438087"/>
                  </a:lnTo>
                  <a:lnTo>
                    <a:pt x="1824782" y="411268"/>
                  </a:lnTo>
                  <a:lnTo>
                    <a:pt x="1776562" y="385572"/>
                  </a:lnTo>
                  <a:lnTo>
                    <a:pt x="1728480" y="361139"/>
                  </a:lnTo>
                  <a:lnTo>
                    <a:pt x="1680638" y="338108"/>
                  </a:lnTo>
                  <a:lnTo>
                    <a:pt x="1633141" y="316619"/>
                  </a:lnTo>
                  <a:lnTo>
                    <a:pt x="1586094" y="296812"/>
                  </a:lnTo>
                  <a:lnTo>
                    <a:pt x="1519798" y="270678"/>
                  </a:lnTo>
                  <a:lnTo>
                    <a:pt x="1454383" y="246201"/>
                  </a:lnTo>
                  <a:lnTo>
                    <a:pt x="1389867" y="223324"/>
                  </a:lnTo>
                  <a:lnTo>
                    <a:pt x="1326272" y="201991"/>
                  </a:lnTo>
                  <a:lnTo>
                    <a:pt x="1263616" y="182144"/>
                  </a:lnTo>
                  <a:lnTo>
                    <a:pt x="1201920" y="163727"/>
                  </a:lnTo>
                  <a:lnTo>
                    <a:pt x="1141204" y="146683"/>
                  </a:lnTo>
                  <a:lnTo>
                    <a:pt x="1081488" y="130954"/>
                  </a:lnTo>
                  <a:lnTo>
                    <a:pt x="1022791" y="116484"/>
                  </a:lnTo>
                  <a:lnTo>
                    <a:pt x="965133" y="103215"/>
                  </a:lnTo>
                  <a:lnTo>
                    <a:pt x="908535" y="91091"/>
                  </a:lnTo>
                  <a:lnTo>
                    <a:pt x="853017" y="80055"/>
                  </a:lnTo>
                  <a:lnTo>
                    <a:pt x="798597" y="70050"/>
                  </a:lnTo>
                  <a:lnTo>
                    <a:pt x="745297" y="61018"/>
                  </a:lnTo>
                  <a:lnTo>
                    <a:pt x="693136" y="52903"/>
                  </a:lnTo>
                  <a:lnTo>
                    <a:pt x="642134" y="45648"/>
                  </a:lnTo>
                  <a:lnTo>
                    <a:pt x="592311" y="39196"/>
                  </a:lnTo>
                  <a:lnTo>
                    <a:pt x="543687" y="33489"/>
                  </a:lnTo>
                  <a:lnTo>
                    <a:pt x="496282" y="28471"/>
                  </a:lnTo>
                  <a:lnTo>
                    <a:pt x="450115" y="24085"/>
                  </a:lnTo>
                  <a:lnTo>
                    <a:pt x="405208" y="20274"/>
                  </a:lnTo>
                  <a:lnTo>
                    <a:pt x="361579" y="16981"/>
                  </a:lnTo>
                  <a:lnTo>
                    <a:pt x="319248" y="14149"/>
                  </a:lnTo>
                  <a:lnTo>
                    <a:pt x="278236" y="11721"/>
                  </a:lnTo>
                  <a:lnTo>
                    <a:pt x="200248" y="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5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29746" y="1247"/>
                  </a:lnTo>
                  <a:lnTo>
                    <a:pt x="60970" y="2444"/>
                  </a:lnTo>
                  <a:lnTo>
                    <a:pt x="93652" y="3645"/>
                  </a:lnTo>
                  <a:lnTo>
                    <a:pt x="127773" y="4908"/>
                  </a:lnTo>
                  <a:lnTo>
                    <a:pt x="200248" y="7848"/>
                  </a:lnTo>
                  <a:lnTo>
                    <a:pt x="238563" y="9640"/>
                  </a:lnTo>
                  <a:lnTo>
                    <a:pt x="278236" y="11721"/>
                  </a:lnTo>
                  <a:lnTo>
                    <a:pt x="319248" y="14149"/>
                  </a:lnTo>
                  <a:lnTo>
                    <a:pt x="361579" y="16981"/>
                  </a:lnTo>
                  <a:lnTo>
                    <a:pt x="405208" y="20274"/>
                  </a:lnTo>
                  <a:lnTo>
                    <a:pt x="450115" y="24085"/>
                  </a:lnTo>
                  <a:lnTo>
                    <a:pt x="496282" y="28471"/>
                  </a:lnTo>
                  <a:lnTo>
                    <a:pt x="543687" y="33489"/>
                  </a:lnTo>
                  <a:lnTo>
                    <a:pt x="592311" y="39196"/>
                  </a:lnTo>
                  <a:lnTo>
                    <a:pt x="642134" y="45648"/>
                  </a:lnTo>
                  <a:lnTo>
                    <a:pt x="693136" y="52903"/>
                  </a:lnTo>
                  <a:lnTo>
                    <a:pt x="745297" y="61018"/>
                  </a:lnTo>
                  <a:lnTo>
                    <a:pt x="798597" y="70050"/>
                  </a:lnTo>
                  <a:lnTo>
                    <a:pt x="853017" y="80055"/>
                  </a:lnTo>
                  <a:lnTo>
                    <a:pt x="908535" y="91091"/>
                  </a:lnTo>
                  <a:lnTo>
                    <a:pt x="965133" y="103215"/>
                  </a:lnTo>
                  <a:lnTo>
                    <a:pt x="1022791" y="116484"/>
                  </a:lnTo>
                  <a:lnTo>
                    <a:pt x="1081488" y="130954"/>
                  </a:lnTo>
                  <a:lnTo>
                    <a:pt x="1141204" y="146683"/>
                  </a:lnTo>
                  <a:lnTo>
                    <a:pt x="1201920" y="163727"/>
                  </a:lnTo>
                  <a:lnTo>
                    <a:pt x="1263616" y="182144"/>
                  </a:lnTo>
                  <a:lnTo>
                    <a:pt x="1326272" y="201991"/>
                  </a:lnTo>
                  <a:lnTo>
                    <a:pt x="1389867" y="223324"/>
                  </a:lnTo>
                  <a:lnTo>
                    <a:pt x="1454383" y="246201"/>
                  </a:lnTo>
                  <a:lnTo>
                    <a:pt x="1519798" y="270678"/>
                  </a:lnTo>
                  <a:lnTo>
                    <a:pt x="1586094" y="296812"/>
                  </a:lnTo>
                  <a:lnTo>
                    <a:pt x="1633141" y="316619"/>
                  </a:lnTo>
                  <a:lnTo>
                    <a:pt x="1680638" y="338108"/>
                  </a:lnTo>
                  <a:lnTo>
                    <a:pt x="1728480" y="361139"/>
                  </a:lnTo>
                  <a:lnTo>
                    <a:pt x="1776562" y="385572"/>
                  </a:lnTo>
                  <a:lnTo>
                    <a:pt x="1824782" y="411268"/>
                  </a:lnTo>
                  <a:lnTo>
                    <a:pt x="1873034" y="438087"/>
                  </a:lnTo>
                  <a:lnTo>
                    <a:pt x="1921214" y="465890"/>
                  </a:lnTo>
                  <a:lnTo>
                    <a:pt x="1969218" y="494535"/>
                  </a:lnTo>
                  <a:lnTo>
                    <a:pt x="2016942" y="523884"/>
                  </a:lnTo>
                  <a:lnTo>
                    <a:pt x="2064282" y="553797"/>
                  </a:lnTo>
                  <a:lnTo>
                    <a:pt x="2111133" y="584134"/>
                  </a:lnTo>
                  <a:lnTo>
                    <a:pt x="2157392" y="614755"/>
                  </a:lnTo>
                  <a:lnTo>
                    <a:pt x="2202954" y="645521"/>
                  </a:lnTo>
                  <a:lnTo>
                    <a:pt x="2247714" y="676291"/>
                  </a:lnTo>
                  <a:lnTo>
                    <a:pt x="2291569" y="706927"/>
                  </a:lnTo>
                  <a:lnTo>
                    <a:pt x="2334415" y="737287"/>
                  </a:lnTo>
                  <a:lnTo>
                    <a:pt x="2376147" y="767233"/>
                  </a:lnTo>
                  <a:lnTo>
                    <a:pt x="2416660" y="796624"/>
                  </a:lnTo>
                  <a:lnTo>
                    <a:pt x="2455852" y="825322"/>
                  </a:lnTo>
                  <a:lnTo>
                    <a:pt x="2493618" y="853185"/>
                  </a:lnTo>
                  <a:lnTo>
                    <a:pt x="2529852" y="880075"/>
                  </a:lnTo>
                  <a:lnTo>
                    <a:pt x="2564453" y="905851"/>
                  </a:lnTo>
                  <a:lnTo>
                    <a:pt x="2597314" y="930374"/>
                  </a:lnTo>
                  <a:lnTo>
                    <a:pt x="2628332" y="953504"/>
                  </a:lnTo>
                  <a:lnTo>
                    <a:pt x="2684421" y="995025"/>
                  </a:lnTo>
                  <a:lnTo>
                    <a:pt x="2737875" y="1034024"/>
                  </a:lnTo>
                  <a:lnTo>
                    <a:pt x="2790918" y="1072304"/>
                  </a:lnTo>
                  <a:lnTo>
                    <a:pt x="2843500" y="1109833"/>
                  </a:lnTo>
                  <a:lnTo>
                    <a:pt x="2895571" y="1146580"/>
                  </a:lnTo>
                  <a:lnTo>
                    <a:pt x="2947079" y="1182516"/>
                  </a:lnTo>
                  <a:lnTo>
                    <a:pt x="2997976" y="1217610"/>
                  </a:lnTo>
                  <a:lnTo>
                    <a:pt x="3048210" y="1251830"/>
                  </a:lnTo>
                  <a:lnTo>
                    <a:pt x="3097732" y="1285146"/>
                  </a:lnTo>
                  <a:lnTo>
                    <a:pt x="3146490" y="1317528"/>
                  </a:lnTo>
                  <a:lnTo>
                    <a:pt x="3194435" y="1348945"/>
                  </a:lnTo>
                  <a:lnTo>
                    <a:pt x="3241516" y="1379366"/>
                  </a:lnTo>
                  <a:lnTo>
                    <a:pt x="3287683" y="1408760"/>
                  </a:lnTo>
                  <a:lnTo>
                    <a:pt x="3332886" y="1437098"/>
                  </a:lnTo>
                  <a:lnTo>
                    <a:pt x="3377074" y="1464347"/>
                  </a:lnTo>
                  <a:lnTo>
                    <a:pt x="3420197" y="1490477"/>
                  </a:lnTo>
                  <a:lnTo>
                    <a:pt x="3462204" y="1515459"/>
                  </a:lnTo>
                  <a:lnTo>
                    <a:pt x="3503046" y="1539260"/>
                  </a:lnTo>
                  <a:lnTo>
                    <a:pt x="3542671" y="1561851"/>
                  </a:lnTo>
                  <a:lnTo>
                    <a:pt x="3581031" y="1583201"/>
                  </a:lnTo>
                  <a:lnTo>
                    <a:pt x="3618073" y="1603278"/>
                  </a:lnTo>
                  <a:lnTo>
                    <a:pt x="3653749" y="1622053"/>
                  </a:lnTo>
                  <a:lnTo>
                    <a:pt x="3688007" y="1639495"/>
                  </a:lnTo>
                  <a:lnTo>
                    <a:pt x="3752069" y="1670255"/>
                  </a:lnTo>
                  <a:lnTo>
                    <a:pt x="3809858" y="1695314"/>
                  </a:lnTo>
                  <a:lnTo>
                    <a:pt x="3836275" y="1705629"/>
                  </a:lnTo>
                  <a:lnTo>
                    <a:pt x="1054" y="1706137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F57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669" y="1860994"/>
                  </a:lnTo>
                  <a:lnTo>
                    <a:pt x="3215095" y="1860490"/>
                  </a:lnTo>
                  <a:lnTo>
                    <a:pt x="3175071" y="1839868"/>
                  </a:lnTo>
                  <a:lnTo>
                    <a:pt x="3134229" y="1817896"/>
                  </a:lnTo>
                  <a:lnTo>
                    <a:pt x="3092622" y="1794636"/>
                  </a:lnTo>
                  <a:lnTo>
                    <a:pt x="3050302" y="1770153"/>
                  </a:lnTo>
                  <a:lnTo>
                    <a:pt x="3007322" y="1744512"/>
                  </a:lnTo>
                  <a:lnTo>
                    <a:pt x="2963733" y="1717775"/>
                  </a:lnTo>
                  <a:lnTo>
                    <a:pt x="2919589" y="1690008"/>
                  </a:lnTo>
                  <a:lnTo>
                    <a:pt x="2874941" y="1661273"/>
                  </a:lnTo>
                  <a:lnTo>
                    <a:pt x="2829841" y="1631636"/>
                  </a:lnTo>
                  <a:lnTo>
                    <a:pt x="2784343" y="1601161"/>
                  </a:lnTo>
                  <a:lnTo>
                    <a:pt x="2738498" y="1569911"/>
                  </a:lnTo>
                  <a:lnTo>
                    <a:pt x="2692360" y="1537950"/>
                  </a:lnTo>
                  <a:lnTo>
                    <a:pt x="2645979" y="1505343"/>
                  </a:lnTo>
                  <a:lnTo>
                    <a:pt x="2599409" y="1472153"/>
                  </a:lnTo>
                  <a:lnTo>
                    <a:pt x="2552701" y="1438446"/>
                  </a:lnTo>
                  <a:lnTo>
                    <a:pt x="2505909" y="1404284"/>
                  </a:lnTo>
                  <a:lnTo>
                    <a:pt x="2459085" y="1369732"/>
                  </a:lnTo>
                  <a:lnTo>
                    <a:pt x="2412280" y="1334854"/>
                  </a:lnTo>
                  <a:lnTo>
                    <a:pt x="2318940" y="1264376"/>
                  </a:lnTo>
                  <a:lnTo>
                    <a:pt x="2226307" y="1193363"/>
                  </a:lnTo>
                  <a:lnTo>
                    <a:pt x="2134801" y="1122327"/>
                  </a:lnTo>
                  <a:lnTo>
                    <a:pt x="2000570" y="1016852"/>
                  </a:lnTo>
                  <a:lnTo>
                    <a:pt x="1596388" y="695438"/>
                  </a:lnTo>
                  <a:lnTo>
                    <a:pt x="1493554" y="614730"/>
                  </a:lnTo>
                  <a:lnTo>
                    <a:pt x="1431029" y="566555"/>
                  </a:lnTo>
                  <a:lnTo>
                    <a:pt x="1373819" y="523483"/>
                  </a:lnTo>
                  <a:lnTo>
                    <a:pt x="1322341" y="486027"/>
                  </a:lnTo>
                  <a:lnTo>
                    <a:pt x="1264921" y="446174"/>
                  </a:lnTo>
                  <a:lnTo>
                    <a:pt x="1207929" y="408541"/>
                  </a:lnTo>
                  <a:lnTo>
                    <a:pt x="1151411" y="373065"/>
                  </a:lnTo>
                  <a:lnTo>
                    <a:pt x="1095415" y="339683"/>
                  </a:lnTo>
                  <a:lnTo>
                    <a:pt x="1039986" y="308331"/>
                  </a:lnTo>
                  <a:lnTo>
                    <a:pt x="985170" y="278946"/>
                  </a:lnTo>
                  <a:lnTo>
                    <a:pt x="931015" y="251464"/>
                  </a:lnTo>
                  <a:lnTo>
                    <a:pt x="877564" y="225822"/>
                  </a:lnTo>
                  <a:lnTo>
                    <a:pt x="824866" y="201957"/>
                  </a:lnTo>
                  <a:lnTo>
                    <a:pt x="772967" y="179804"/>
                  </a:lnTo>
                  <a:lnTo>
                    <a:pt x="721911" y="159301"/>
                  </a:lnTo>
                  <a:lnTo>
                    <a:pt x="671747" y="140384"/>
                  </a:lnTo>
                  <a:lnTo>
                    <a:pt x="622519" y="122990"/>
                  </a:lnTo>
                  <a:lnTo>
                    <a:pt x="574274" y="107055"/>
                  </a:lnTo>
                  <a:lnTo>
                    <a:pt x="527059" y="92516"/>
                  </a:lnTo>
                  <a:lnTo>
                    <a:pt x="480919" y="79309"/>
                  </a:lnTo>
                  <a:lnTo>
                    <a:pt x="435901" y="67371"/>
                  </a:lnTo>
                  <a:lnTo>
                    <a:pt x="392051" y="56639"/>
                  </a:lnTo>
                  <a:lnTo>
                    <a:pt x="349415" y="47048"/>
                  </a:lnTo>
                  <a:lnTo>
                    <a:pt x="308039" y="38537"/>
                  </a:lnTo>
                  <a:lnTo>
                    <a:pt x="267970" y="31040"/>
                  </a:lnTo>
                  <a:lnTo>
                    <a:pt x="229254" y="24495"/>
                  </a:lnTo>
                  <a:lnTo>
                    <a:pt x="156065" y="14007"/>
                  </a:lnTo>
                  <a:lnTo>
                    <a:pt x="88841" y="6564"/>
                  </a:lnTo>
                  <a:lnTo>
                    <a:pt x="27953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57582" y="3826"/>
                  </a:lnTo>
                  <a:lnTo>
                    <a:pt x="121684" y="9936"/>
                  </a:lnTo>
                  <a:lnTo>
                    <a:pt x="191937" y="18839"/>
                  </a:lnTo>
                  <a:lnTo>
                    <a:pt x="267970" y="31040"/>
                  </a:lnTo>
                  <a:lnTo>
                    <a:pt x="308039" y="38537"/>
                  </a:lnTo>
                  <a:lnTo>
                    <a:pt x="349415" y="47048"/>
                  </a:lnTo>
                  <a:lnTo>
                    <a:pt x="392051" y="56639"/>
                  </a:lnTo>
                  <a:lnTo>
                    <a:pt x="435901" y="67371"/>
                  </a:lnTo>
                  <a:lnTo>
                    <a:pt x="480919" y="79309"/>
                  </a:lnTo>
                  <a:lnTo>
                    <a:pt x="527059" y="92516"/>
                  </a:lnTo>
                  <a:lnTo>
                    <a:pt x="574274" y="107055"/>
                  </a:lnTo>
                  <a:lnTo>
                    <a:pt x="622519" y="122990"/>
                  </a:lnTo>
                  <a:lnTo>
                    <a:pt x="671747" y="140384"/>
                  </a:lnTo>
                  <a:lnTo>
                    <a:pt x="721911" y="159301"/>
                  </a:lnTo>
                  <a:lnTo>
                    <a:pt x="772967" y="179804"/>
                  </a:lnTo>
                  <a:lnTo>
                    <a:pt x="824866" y="201957"/>
                  </a:lnTo>
                  <a:lnTo>
                    <a:pt x="877564" y="225822"/>
                  </a:lnTo>
                  <a:lnTo>
                    <a:pt x="931015" y="251464"/>
                  </a:lnTo>
                  <a:lnTo>
                    <a:pt x="985170" y="278946"/>
                  </a:lnTo>
                  <a:lnTo>
                    <a:pt x="1039986" y="308331"/>
                  </a:lnTo>
                  <a:lnTo>
                    <a:pt x="1095415" y="339683"/>
                  </a:lnTo>
                  <a:lnTo>
                    <a:pt x="1151411" y="373065"/>
                  </a:lnTo>
                  <a:lnTo>
                    <a:pt x="1207929" y="408541"/>
                  </a:lnTo>
                  <a:lnTo>
                    <a:pt x="1264921" y="446174"/>
                  </a:lnTo>
                  <a:lnTo>
                    <a:pt x="1322341" y="486027"/>
                  </a:lnTo>
                  <a:lnTo>
                    <a:pt x="1373819" y="523483"/>
                  </a:lnTo>
                  <a:lnTo>
                    <a:pt x="1431029" y="566555"/>
                  </a:lnTo>
                  <a:lnTo>
                    <a:pt x="1461653" y="590036"/>
                  </a:lnTo>
                  <a:lnTo>
                    <a:pt x="1493554" y="614730"/>
                  </a:lnTo>
                  <a:lnTo>
                    <a:pt x="1526678" y="640570"/>
                  </a:lnTo>
                  <a:lnTo>
                    <a:pt x="1560973" y="667495"/>
                  </a:lnTo>
                  <a:lnTo>
                    <a:pt x="1596388" y="695438"/>
                  </a:lnTo>
                  <a:lnTo>
                    <a:pt x="1632869" y="724338"/>
                  </a:lnTo>
                  <a:lnTo>
                    <a:pt x="1670365" y="754128"/>
                  </a:lnTo>
                  <a:lnTo>
                    <a:pt x="1708823" y="784746"/>
                  </a:lnTo>
                  <a:lnTo>
                    <a:pt x="1748190" y="816127"/>
                  </a:lnTo>
                  <a:lnTo>
                    <a:pt x="1788415" y="848207"/>
                  </a:lnTo>
                  <a:lnTo>
                    <a:pt x="1829446" y="880922"/>
                  </a:lnTo>
                  <a:lnTo>
                    <a:pt x="1871228" y="914208"/>
                  </a:lnTo>
                  <a:lnTo>
                    <a:pt x="1913712" y="948001"/>
                  </a:lnTo>
                  <a:lnTo>
                    <a:pt x="1956843" y="982237"/>
                  </a:lnTo>
                  <a:lnTo>
                    <a:pt x="2000570" y="1016852"/>
                  </a:lnTo>
                  <a:lnTo>
                    <a:pt x="2044840" y="1051781"/>
                  </a:lnTo>
                  <a:lnTo>
                    <a:pt x="2089601" y="1086961"/>
                  </a:lnTo>
                  <a:lnTo>
                    <a:pt x="2134801" y="1122327"/>
                  </a:lnTo>
                  <a:lnTo>
                    <a:pt x="2180387" y="1157816"/>
                  </a:lnTo>
                  <a:lnTo>
                    <a:pt x="2226307" y="1193363"/>
                  </a:lnTo>
                  <a:lnTo>
                    <a:pt x="2272509" y="1228904"/>
                  </a:lnTo>
                  <a:lnTo>
                    <a:pt x="2318940" y="1264376"/>
                  </a:lnTo>
                  <a:lnTo>
                    <a:pt x="2365548" y="1299714"/>
                  </a:lnTo>
                  <a:lnTo>
                    <a:pt x="2412280" y="1334854"/>
                  </a:lnTo>
                  <a:lnTo>
                    <a:pt x="2459085" y="1369732"/>
                  </a:lnTo>
                  <a:lnTo>
                    <a:pt x="2505909" y="1404284"/>
                  </a:lnTo>
                  <a:lnTo>
                    <a:pt x="2552701" y="1438446"/>
                  </a:lnTo>
                  <a:lnTo>
                    <a:pt x="2599409" y="1472153"/>
                  </a:lnTo>
                  <a:lnTo>
                    <a:pt x="2645979" y="1505343"/>
                  </a:lnTo>
                  <a:lnTo>
                    <a:pt x="2692360" y="1537950"/>
                  </a:lnTo>
                  <a:lnTo>
                    <a:pt x="2738498" y="1569911"/>
                  </a:lnTo>
                  <a:lnTo>
                    <a:pt x="2784343" y="1601161"/>
                  </a:lnTo>
                  <a:lnTo>
                    <a:pt x="2829841" y="1631636"/>
                  </a:lnTo>
                  <a:lnTo>
                    <a:pt x="2874941" y="1661273"/>
                  </a:lnTo>
                  <a:lnTo>
                    <a:pt x="2919589" y="1690008"/>
                  </a:lnTo>
                  <a:lnTo>
                    <a:pt x="2963733" y="1717775"/>
                  </a:lnTo>
                  <a:lnTo>
                    <a:pt x="3007322" y="1744512"/>
                  </a:lnTo>
                  <a:lnTo>
                    <a:pt x="3050302" y="1770153"/>
                  </a:lnTo>
                  <a:lnTo>
                    <a:pt x="3092622" y="1794636"/>
                  </a:lnTo>
                  <a:lnTo>
                    <a:pt x="3134229" y="1817896"/>
                  </a:lnTo>
                  <a:lnTo>
                    <a:pt x="3175071" y="1839868"/>
                  </a:lnTo>
                  <a:lnTo>
                    <a:pt x="3215095" y="1860490"/>
                  </a:lnTo>
                  <a:lnTo>
                    <a:pt x="669" y="1860994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A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4"/>
          <p:cNvSpPr txBox="1"/>
          <p:nvPr/>
        </p:nvSpPr>
        <p:spPr>
          <a:xfrm>
            <a:off x="461192" y="1684188"/>
            <a:ext cx="6942455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1300" b="1" spc="15" dirty="0">
                <a:solidFill>
                  <a:srgbClr val="191919"/>
                </a:solidFill>
                <a:latin typeface="Trebuchet MS"/>
                <a:cs typeface="Trebuchet MS"/>
              </a:rPr>
              <a:t>P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royectos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actuales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0" dirty="0">
                <a:solidFill>
                  <a:srgbClr val="191919"/>
                </a:solidFill>
                <a:latin typeface="Trebuchet MS"/>
                <a:cs typeface="Trebuchet MS"/>
              </a:rPr>
              <a:t>por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subsidiar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7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dar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continuidad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Trebuchet MS"/>
              <a:cs typeface="Trebuchet MS"/>
            </a:endParaRPr>
          </a:p>
          <a:p>
            <a:pPr marL="17145">
              <a:lnSpc>
                <a:spcPts val="1540"/>
              </a:lnSpc>
            </a:pPr>
            <a:r>
              <a:rPr sz="1300" spc="-45" dirty="0" smtClean="0">
                <a:solidFill>
                  <a:srgbClr val="191919"/>
                </a:solidFill>
                <a:latin typeface="Trebuchet MS"/>
                <a:cs typeface="Trebuchet MS"/>
              </a:rPr>
              <a:t>-</a:t>
            </a:r>
            <a:r>
              <a:rPr sz="1300" b="1" spc="-165" dirty="0">
                <a:solidFill>
                  <a:srgbClr val="191919"/>
                </a:solidFill>
                <a:latin typeface="Trebuchet MS"/>
                <a:cs typeface="Trebuchet MS"/>
              </a:rPr>
              <a:t>T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aller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Carpintería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7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b="1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Laudería</a:t>
            </a:r>
            <a:endParaRPr sz="1300" dirty="0">
              <a:latin typeface="Trebuchet MS"/>
              <a:cs typeface="Trebuchet MS"/>
            </a:endParaRPr>
          </a:p>
          <a:p>
            <a:pPr marL="17145">
              <a:lnSpc>
                <a:spcPts val="1540"/>
              </a:lnSpc>
            </a:pP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Manufactura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máscaras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madera,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muebles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e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instrumentos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musicales</a:t>
            </a:r>
            <a:r>
              <a:rPr sz="1300" spc="-85" dirty="0" smtClean="0">
                <a:solidFill>
                  <a:srgbClr val="191919"/>
                </a:solidFill>
                <a:latin typeface="Trebuchet MS"/>
                <a:cs typeface="Trebuchet MS"/>
              </a:rPr>
              <a:t>.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6" y="2590800"/>
            <a:ext cx="3422724" cy="258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 descr="D:\Google-Fotos\IMG-20200925-WA00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3" y="5366236"/>
            <a:ext cx="2667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Google-Fotos\IMG-20200925-WA001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295" y="2775436"/>
            <a:ext cx="3886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57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8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110938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object 3"/>
          <p:cNvGrpSpPr/>
          <p:nvPr/>
        </p:nvGrpSpPr>
        <p:grpSpPr>
          <a:xfrm>
            <a:off x="20131" y="8166442"/>
            <a:ext cx="4595495" cy="1875155"/>
            <a:chOff x="20131" y="8166442"/>
            <a:chExt cx="4595495" cy="1875155"/>
          </a:xfrm>
        </p:grpSpPr>
        <p:sp>
          <p:nvSpPr>
            <p:cNvPr id="27" name="object 4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75424" y="1110668"/>
                  </a:lnTo>
                  <a:lnTo>
                    <a:pt x="3174272" y="1115279"/>
                  </a:lnTo>
                  <a:lnTo>
                    <a:pt x="3113134" y="1094290"/>
                  </a:lnTo>
                  <a:lnTo>
                    <a:pt x="3053523" y="1072860"/>
                  </a:lnTo>
                  <a:lnTo>
                    <a:pt x="2995385" y="1051016"/>
                  </a:lnTo>
                  <a:lnTo>
                    <a:pt x="2938667" y="1028789"/>
                  </a:lnTo>
                  <a:lnTo>
                    <a:pt x="2883313" y="1006207"/>
                  </a:lnTo>
                  <a:lnTo>
                    <a:pt x="2829272" y="983300"/>
                  </a:lnTo>
                  <a:lnTo>
                    <a:pt x="2776488" y="960096"/>
                  </a:lnTo>
                  <a:lnTo>
                    <a:pt x="2724909" y="936625"/>
                  </a:lnTo>
                  <a:lnTo>
                    <a:pt x="2674481" y="912916"/>
                  </a:lnTo>
                  <a:lnTo>
                    <a:pt x="2625150" y="888999"/>
                  </a:lnTo>
                  <a:lnTo>
                    <a:pt x="2576862" y="864901"/>
                  </a:lnTo>
                  <a:lnTo>
                    <a:pt x="2529563" y="840653"/>
                  </a:lnTo>
                  <a:lnTo>
                    <a:pt x="2483200" y="816283"/>
                  </a:lnTo>
                  <a:lnTo>
                    <a:pt x="2437720" y="791821"/>
                  </a:lnTo>
                  <a:lnTo>
                    <a:pt x="2393068" y="767295"/>
                  </a:lnTo>
                  <a:lnTo>
                    <a:pt x="2349190" y="742736"/>
                  </a:lnTo>
                  <a:lnTo>
                    <a:pt x="2306034" y="718172"/>
                  </a:lnTo>
                  <a:lnTo>
                    <a:pt x="2263545" y="693631"/>
                  </a:lnTo>
                  <a:lnTo>
                    <a:pt x="2180354" y="644740"/>
                  </a:lnTo>
                  <a:lnTo>
                    <a:pt x="1941213" y="501675"/>
                  </a:lnTo>
                  <a:lnTo>
                    <a:pt x="1863544" y="455967"/>
                  </a:lnTo>
                  <a:lnTo>
                    <a:pt x="1824851" y="433615"/>
                  </a:lnTo>
                  <a:lnTo>
                    <a:pt x="1786181" y="411637"/>
                  </a:lnTo>
                  <a:lnTo>
                    <a:pt x="1747480" y="390062"/>
                  </a:lnTo>
                  <a:lnTo>
                    <a:pt x="1708695" y="368919"/>
                  </a:lnTo>
                  <a:lnTo>
                    <a:pt x="1669771" y="348238"/>
                  </a:lnTo>
                  <a:lnTo>
                    <a:pt x="1630655" y="328046"/>
                  </a:lnTo>
                  <a:lnTo>
                    <a:pt x="1591294" y="308374"/>
                  </a:lnTo>
                  <a:lnTo>
                    <a:pt x="1551634" y="289251"/>
                  </a:lnTo>
                  <a:lnTo>
                    <a:pt x="1511620" y="270705"/>
                  </a:lnTo>
                  <a:lnTo>
                    <a:pt x="1471199" y="252766"/>
                  </a:lnTo>
                  <a:lnTo>
                    <a:pt x="1430318" y="235463"/>
                  </a:lnTo>
                  <a:lnTo>
                    <a:pt x="1388923" y="218826"/>
                  </a:lnTo>
                  <a:lnTo>
                    <a:pt x="1346960" y="202882"/>
                  </a:lnTo>
                  <a:lnTo>
                    <a:pt x="1304376" y="187662"/>
                  </a:lnTo>
                  <a:lnTo>
                    <a:pt x="1261116" y="173194"/>
                  </a:lnTo>
                  <a:lnTo>
                    <a:pt x="1217127" y="159509"/>
                  </a:lnTo>
                  <a:lnTo>
                    <a:pt x="1172355" y="146633"/>
                  </a:lnTo>
                  <a:lnTo>
                    <a:pt x="1126747" y="134598"/>
                  </a:lnTo>
                  <a:lnTo>
                    <a:pt x="1080249" y="123432"/>
                  </a:lnTo>
                  <a:lnTo>
                    <a:pt x="1007273" y="107267"/>
                  </a:lnTo>
                  <a:lnTo>
                    <a:pt x="937149" y="92697"/>
                  </a:lnTo>
                  <a:lnTo>
                    <a:pt x="869789" y="79634"/>
                  </a:lnTo>
                  <a:lnTo>
                    <a:pt x="805107" y="67989"/>
                  </a:lnTo>
                  <a:lnTo>
                    <a:pt x="743016" y="57675"/>
                  </a:lnTo>
                  <a:lnTo>
                    <a:pt x="683429" y="48601"/>
                  </a:lnTo>
                  <a:lnTo>
                    <a:pt x="626261" y="40681"/>
                  </a:lnTo>
                  <a:lnTo>
                    <a:pt x="571424" y="33825"/>
                  </a:lnTo>
                  <a:lnTo>
                    <a:pt x="518832" y="27944"/>
                  </a:lnTo>
                  <a:lnTo>
                    <a:pt x="468397" y="22951"/>
                  </a:lnTo>
                  <a:lnTo>
                    <a:pt x="420035" y="18756"/>
                  </a:lnTo>
                  <a:lnTo>
                    <a:pt x="373657" y="15272"/>
                  </a:lnTo>
                  <a:lnTo>
                    <a:pt x="329178" y="12408"/>
                  </a:lnTo>
                  <a:lnTo>
                    <a:pt x="286510" y="10078"/>
                  </a:lnTo>
                  <a:lnTo>
                    <a:pt x="245568" y="8193"/>
                  </a:lnTo>
                  <a:lnTo>
                    <a:pt x="206264" y="6663"/>
                  </a:lnTo>
                  <a:lnTo>
                    <a:pt x="63701" y="2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AD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/>
            <p:cNvSpPr/>
            <p:nvPr/>
          </p:nvSpPr>
          <p:spPr>
            <a:xfrm>
              <a:off x="1437252" y="8922236"/>
              <a:ext cx="3174365" cy="1115695"/>
            </a:xfrm>
            <a:custGeom>
              <a:avLst/>
              <a:gdLst/>
              <a:ahLst/>
              <a:cxnLst/>
              <a:rect l="l" t="t" r="r" b="b"/>
              <a:pathLst>
                <a:path w="3174365" h="1115695">
                  <a:moveTo>
                    <a:pt x="0" y="0"/>
                  </a:moveTo>
                  <a:lnTo>
                    <a:pt x="31291" y="1253"/>
                  </a:lnTo>
                  <a:lnTo>
                    <a:pt x="63701" y="2332"/>
                  </a:lnTo>
                  <a:lnTo>
                    <a:pt x="97317" y="3324"/>
                  </a:lnTo>
                  <a:lnTo>
                    <a:pt x="132225" y="4317"/>
                  </a:lnTo>
                  <a:lnTo>
                    <a:pt x="168512" y="5400"/>
                  </a:lnTo>
                  <a:lnTo>
                    <a:pt x="245568" y="8193"/>
                  </a:lnTo>
                  <a:lnTo>
                    <a:pt x="286510" y="10078"/>
                  </a:lnTo>
                  <a:lnTo>
                    <a:pt x="329178" y="12408"/>
                  </a:lnTo>
                  <a:lnTo>
                    <a:pt x="373657" y="15272"/>
                  </a:lnTo>
                  <a:lnTo>
                    <a:pt x="420035" y="18756"/>
                  </a:lnTo>
                  <a:lnTo>
                    <a:pt x="468397" y="22951"/>
                  </a:lnTo>
                  <a:lnTo>
                    <a:pt x="518832" y="27944"/>
                  </a:lnTo>
                  <a:lnTo>
                    <a:pt x="571424" y="33825"/>
                  </a:lnTo>
                  <a:lnTo>
                    <a:pt x="626261" y="40681"/>
                  </a:lnTo>
                  <a:lnTo>
                    <a:pt x="683429" y="48601"/>
                  </a:lnTo>
                  <a:lnTo>
                    <a:pt x="743016" y="57675"/>
                  </a:lnTo>
                  <a:lnTo>
                    <a:pt x="805107" y="67989"/>
                  </a:lnTo>
                  <a:lnTo>
                    <a:pt x="869789" y="79634"/>
                  </a:lnTo>
                  <a:lnTo>
                    <a:pt x="937149" y="92697"/>
                  </a:lnTo>
                  <a:lnTo>
                    <a:pt x="1007273" y="107267"/>
                  </a:lnTo>
                  <a:lnTo>
                    <a:pt x="1080249" y="123432"/>
                  </a:lnTo>
                  <a:lnTo>
                    <a:pt x="1126747" y="134598"/>
                  </a:lnTo>
                  <a:lnTo>
                    <a:pt x="1172355" y="146633"/>
                  </a:lnTo>
                  <a:lnTo>
                    <a:pt x="1217127" y="159509"/>
                  </a:lnTo>
                  <a:lnTo>
                    <a:pt x="1261116" y="173194"/>
                  </a:lnTo>
                  <a:lnTo>
                    <a:pt x="1304376" y="187662"/>
                  </a:lnTo>
                  <a:lnTo>
                    <a:pt x="1346960" y="202882"/>
                  </a:lnTo>
                  <a:lnTo>
                    <a:pt x="1388923" y="218826"/>
                  </a:lnTo>
                  <a:lnTo>
                    <a:pt x="1430318" y="235463"/>
                  </a:lnTo>
                  <a:lnTo>
                    <a:pt x="1471199" y="252766"/>
                  </a:lnTo>
                  <a:lnTo>
                    <a:pt x="1511620" y="270705"/>
                  </a:lnTo>
                  <a:lnTo>
                    <a:pt x="1551634" y="289251"/>
                  </a:lnTo>
                  <a:lnTo>
                    <a:pt x="1591294" y="308374"/>
                  </a:lnTo>
                  <a:lnTo>
                    <a:pt x="1630655" y="328046"/>
                  </a:lnTo>
                  <a:lnTo>
                    <a:pt x="1669771" y="348238"/>
                  </a:lnTo>
                  <a:lnTo>
                    <a:pt x="1708695" y="368919"/>
                  </a:lnTo>
                  <a:lnTo>
                    <a:pt x="1747480" y="390062"/>
                  </a:lnTo>
                  <a:lnTo>
                    <a:pt x="1786181" y="411637"/>
                  </a:lnTo>
                  <a:lnTo>
                    <a:pt x="1824851" y="433615"/>
                  </a:lnTo>
                  <a:lnTo>
                    <a:pt x="1863544" y="455967"/>
                  </a:lnTo>
                  <a:lnTo>
                    <a:pt x="1902313" y="478663"/>
                  </a:lnTo>
                  <a:lnTo>
                    <a:pt x="1941213" y="501675"/>
                  </a:lnTo>
                  <a:lnTo>
                    <a:pt x="1980297" y="524973"/>
                  </a:lnTo>
                  <a:lnTo>
                    <a:pt x="2019618" y="548528"/>
                  </a:lnTo>
                  <a:lnTo>
                    <a:pt x="2059231" y="572312"/>
                  </a:lnTo>
                  <a:lnTo>
                    <a:pt x="2099189" y="596294"/>
                  </a:lnTo>
                  <a:lnTo>
                    <a:pt x="2139545" y="620447"/>
                  </a:lnTo>
                  <a:lnTo>
                    <a:pt x="2180354" y="644740"/>
                  </a:lnTo>
                  <a:lnTo>
                    <a:pt x="2221670" y="669144"/>
                  </a:lnTo>
                  <a:lnTo>
                    <a:pt x="2263545" y="693631"/>
                  </a:lnTo>
                  <a:lnTo>
                    <a:pt x="2306034" y="718172"/>
                  </a:lnTo>
                  <a:lnTo>
                    <a:pt x="2349190" y="742736"/>
                  </a:lnTo>
                  <a:lnTo>
                    <a:pt x="2393068" y="767295"/>
                  </a:lnTo>
                  <a:lnTo>
                    <a:pt x="2437720" y="791821"/>
                  </a:lnTo>
                  <a:lnTo>
                    <a:pt x="2483200" y="816283"/>
                  </a:lnTo>
                  <a:lnTo>
                    <a:pt x="2529563" y="840653"/>
                  </a:lnTo>
                  <a:lnTo>
                    <a:pt x="2576862" y="864901"/>
                  </a:lnTo>
                  <a:lnTo>
                    <a:pt x="2625150" y="888999"/>
                  </a:lnTo>
                  <a:lnTo>
                    <a:pt x="2674481" y="912916"/>
                  </a:lnTo>
                  <a:lnTo>
                    <a:pt x="2724909" y="936625"/>
                  </a:lnTo>
                  <a:lnTo>
                    <a:pt x="2776488" y="960096"/>
                  </a:lnTo>
                  <a:lnTo>
                    <a:pt x="2829272" y="983300"/>
                  </a:lnTo>
                  <a:lnTo>
                    <a:pt x="2883313" y="1006207"/>
                  </a:lnTo>
                  <a:lnTo>
                    <a:pt x="2938667" y="1028789"/>
                  </a:lnTo>
                  <a:lnTo>
                    <a:pt x="2995385" y="1051016"/>
                  </a:lnTo>
                  <a:lnTo>
                    <a:pt x="3053523" y="1072860"/>
                  </a:lnTo>
                  <a:lnTo>
                    <a:pt x="3113134" y="1094290"/>
                  </a:lnTo>
                  <a:lnTo>
                    <a:pt x="3174272" y="1115279"/>
                  </a:lnTo>
                  <a:lnTo>
                    <a:pt x="75424" y="1110668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C9AD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6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1054" y="1706137"/>
                  </a:lnTo>
                  <a:lnTo>
                    <a:pt x="3836275" y="1705629"/>
                  </a:lnTo>
                  <a:lnTo>
                    <a:pt x="3809858" y="1695314"/>
                  </a:lnTo>
                  <a:lnTo>
                    <a:pt x="3781773" y="1683512"/>
                  </a:lnTo>
                  <a:lnTo>
                    <a:pt x="3720797" y="1655572"/>
                  </a:lnTo>
                  <a:lnTo>
                    <a:pt x="3653749" y="1622053"/>
                  </a:lnTo>
                  <a:lnTo>
                    <a:pt x="3618073" y="1603278"/>
                  </a:lnTo>
                  <a:lnTo>
                    <a:pt x="3581031" y="1583201"/>
                  </a:lnTo>
                  <a:lnTo>
                    <a:pt x="3542671" y="1561851"/>
                  </a:lnTo>
                  <a:lnTo>
                    <a:pt x="3503046" y="1539260"/>
                  </a:lnTo>
                  <a:lnTo>
                    <a:pt x="3462204" y="1515459"/>
                  </a:lnTo>
                  <a:lnTo>
                    <a:pt x="3420197" y="1490477"/>
                  </a:lnTo>
                  <a:lnTo>
                    <a:pt x="3377074" y="1464347"/>
                  </a:lnTo>
                  <a:lnTo>
                    <a:pt x="3332886" y="1437098"/>
                  </a:lnTo>
                  <a:lnTo>
                    <a:pt x="3287683" y="1408760"/>
                  </a:lnTo>
                  <a:lnTo>
                    <a:pt x="3241516" y="1379366"/>
                  </a:lnTo>
                  <a:lnTo>
                    <a:pt x="3194435" y="1348945"/>
                  </a:lnTo>
                  <a:lnTo>
                    <a:pt x="3146490" y="1317528"/>
                  </a:lnTo>
                  <a:lnTo>
                    <a:pt x="3097732" y="1285146"/>
                  </a:lnTo>
                  <a:lnTo>
                    <a:pt x="3048210" y="1251830"/>
                  </a:lnTo>
                  <a:lnTo>
                    <a:pt x="2997976" y="1217610"/>
                  </a:lnTo>
                  <a:lnTo>
                    <a:pt x="2947079" y="1182516"/>
                  </a:lnTo>
                  <a:lnTo>
                    <a:pt x="2895571" y="1146580"/>
                  </a:lnTo>
                  <a:lnTo>
                    <a:pt x="2843500" y="1109833"/>
                  </a:lnTo>
                  <a:lnTo>
                    <a:pt x="2790918" y="1072304"/>
                  </a:lnTo>
                  <a:lnTo>
                    <a:pt x="2737875" y="1034024"/>
                  </a:lnTo>
                  <a:lnTo>
                    <a:pt x="2684421" y="995025"/>
                  </a:lnTo>
                  <a:lnTo>
                    <a:pt x="2455852" y="825322"/>
                  </a:lnTo>
                  <a:lnTo>
                    <a:pt x="2376147" y="767233"/>
                  </a:lnTo>
                  <a:lnTo>
                    <a:pt x="2334415" y="737287"/>
                  </a:lnTo>
                  <a:lnTo>
                    <a:pt x="2291569" y="706927"/>
                  </a:lnTo>
                  <a:lnTo>
                    <a:pt x="2247714" y="676291"/>
                  </a:lnTo>
                  <a:lnTo>
                    <a:pt x="2202954" y="645521"/>
                  </a:lnTo>
                  <a:lnTo>
                    <a:pt x="2157392" y="614755"/>
                  </a:lnTo>
                  <a:lnTo>
                    <a:pt x="2111133" y="584134"/>
                  </a:lnTo>
                  <a:lnTo>
                    <a:pt x="2064282" y="553797"/>
                  </a:lnTo>
                  <a:lnTo>
                    <a:pt x="2016942" y="523884"/>
                  </a:lnTo>
                  <a:lnTo>
                    <a:pt x="1969218" y="494535"/>
                  </a:lnTo>
                  <a:lnTo>
                    <a:pt x="1921214" y="465890"/>
                  </a:lnTo>
                  <a:lnTo>
                    <a:pt x="1873034" y="438087"/>
                  </a:lnTo>
                  <a:lnTo>
                    <a:pt x="1824782" y="411268"/>
                  </a:lnTo>
                  <a:lnTo>
                    <a:pt x="1776562" y="385572"/>
                  </a:lnTo>
                  <a:lnTo>
                    <a:pt x="1728480" y="361139"/>
                  </a:lnTo>
                  <a:lnTo>
                    <a:pt x="1680638" y="338108"/>
                  </a:lnTo>
                  <a:lnTo>
                    <a:pt x="1633141" y="316619"/>
                  </a:lnTo>
                  <a:lnTo>
                    <a:pt x="1586094" y="296812"/>
                  </a:lnTo>
                  <a:lnTo>
                    <a:pt x="1519798" y="270678"/>
                  </a:lnTo>
                  <a:lnTo>
                    <a:pt x="1454383" y="246201"/>
                  </a:lnTo>
                  <a:lnTo>
                    <a:pt x="1389867" y="223324"/>
                  </a:lnTo>
                  <a:lnTo>
                    <a:pt x="1326272" y="201991"/>
                  </a:lnTo>
                  <a:lnTo>
                    <a:pt x="1263616" y="182144"/>
                  </a:lnTo>
                  <a:lnTo>
                    <a:pt x="1201920" y="163727"/>
                  </a:lnTo>
                  <a:lnTo>
                    <a:pt x="1141204" y="146683"/>
                  </a:lnTo>
                  <a:lnTo>
                    <a:pt x="1081488" y="130954"/>
                  </a:lnTo>
                  <a:lnTo>
                    <a:pt x="1022791" y="116484"/>
                  </a:lnTo>
                  <a:lnTo>
                    <a:pt x="965133" y="103215"/>
                  </a:lnTo>
                  <a:lnTo>
                    <a:pt x="908535" y="91091"/>
                  </a:lnTo>
                  <a:lnTo>
                    <a:pt x="853017" y="80055"/>
                  </a:lnTo>
                  <a:lnTo>
                    <a:pt x="798597" y="70050"/>
                  </a:lnTo>
                  <a:lnTo>
                    <a:pt x="745297" y="61018"/>
                  </a:lnTo>
                  <a:lnTo>
                    <a:pt x="693136" y="52903"/>
                  </a:lnTo>
                  <a:lnTo>
                    <a:pt x="642134" y="45648"/>
                  </a:lnTo>
                  <a:lnTo>
                    <a:pt x="592311" y="39196"/>
                  </a:lnTo>
                  <a:lnTo>
                    <a:pt x="543687" y="33489"/>
                  </a:lnTo>
                  <a:lnTo>
                    <a:pt x="496282" y="28471"/>
                  </a:lnTo>
                  <a:lnTo>
                    <a:pt x="450115" y="24085"/>
                  </a:lnTo>
                  <a:lnTo>
                    <a:pt x="405208" y="20274"/>
                  </a:lnTo>
                  <a:lnTo>
                    <a:pt x="361579" y="16981"/>
                  </a:lnTo>
                  <a:lnTo>
                    <a:pt x="319248" y="14149"/>
                  </a:lnTo>
                  <a:lnTo>
                    <a:pt x="278236" y="11721"/>
                  </a:lnTo>
                  <a:lnTo>
                    <a:pt x="200248" y="78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57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/>
            <p:cNvSpPr/>
            <p:nvPr/>
          </p:nvSpPr>
          <p:spPr>
            <a:xfrm>
              <a:off x="44183" y="8329903"/>
              <a:ext cx="3836670" cy="1706245"/>
            </a:xfrm>
            <a:custGeom>
              <a:avLst/>
              <a:gdLst/>
              <a:ahLst/>
              <a:cxnLst/>
              <a:rect l="l" t="t" r="r" b="b"/>
              <a:pathLst>
                <a:path w="3836670" h="1706245">
                  <a:moveTo>
                    <a:pt x="0" y="0"/>
                  </a:moveTo>
                  <a:lnTo>
                    <a:pt x="29746" y="1247"/>
                  </a:lnTo>
                  <a:lnTo>
                    <a:pt x="60970" y="2444"/>
                  </a:lnTo>
                  <a:lnTo>
                    <a:pt x="93652" y="3645"/>
                  </a:lnTo>
                  <a:lnTo>
                    <a:pt x="127773" y="4908"/>
                  </a:lnTo>
                  <a:lnTo>
                    <a:pt x="200248" y="7848"/>
                  </a:lnTo>
                  <a:lnTo>
                    <a:pt x="238563" y="9640"/>
                  </a:lnTo>
                  <a:lnTo>
                    <a:pt x="278236" y="11721"/>
                  </a:lnTo>
                  <a:lnTo>
                    <a:pt x="319248" y="14149"/>
                  </a:lnTo>
                  <a:lnTo>
                    <a:pt x="361579" y="16981"/>
                  </a:lnTo>
                  <a:lnTo>
                    <a:pt x="405208" y="20274"/>
                  </a:lnTo>
                  <a:lnTo>
                    <a:pt x="450115" y="24085"/>
                  </a:lnTo>
                  <a:lnTo>
                    <a:pt x="496282" y="28471"/>
                  </a:lnTo>
                  <a:lnTo>
                    <a:pt x="543687" y="33489"/>
                  </a:lnTo>
                  <a:lnTo>
                    <a:pt x="592311" y="39196"/>
                  </a:lnTo>
                  <a:lnTo>
                    <a:pt x="642134" y="45648"/>
                  </a:lnTo>
                  <a:lnTo>
                    <a:pt x="693136" y="52903"/>
                  </a:lnTo>
                  <a:lnTo>
                    <a:pt x="745297" y="61018"/>
                  </a:lnTo>
                  <a:lnTo>
                    <a:pt x="798597" y="70050"/>
                  </a:lnTo>
                  <a:lnTo>
                    <a:pt x="853017" y="80055"/>
                  </a:lnTo>
                  <a:lnTo>
                    <a:pt x="908535" y="91091"/>
                  </a:lnTo>
                  <a:lnTo>
                    <a:pt x="965133" y="103215"/>
                  </a:lnTo>
                  <a:lnTo>
                    <a:pt x="1022791" y="116484"/>
                  </a:lnTo>
                  <a:lnTo>
                    <a:pt x="1081488" y="130954"/>
                  </a:lnTo>
                  <a:lnTo>
                    <a:pt x="1141204" y="146683"/>
                  </a:lnTo>
                  <a:lnTo>
                    <a:pt x="1201920" y="163727"/>
                  </a:lnTo>
                  <a:lnTo>
                    <a:pt x="1263616" y="182144"/>
                  </a:lnTo>
                  <a:lnTo>
                    <a:pt x="1326272" y="201991"/>
                  </a:lnTo>
                  <a:lnTo>
                    <a:pt x="1389867" y="223324"/>
                  </a:lnTo>
                  <a:lnTo>
                    <a:pt x="1454383" y="246201"/>
                  </a:lnTo>
                  <a:lnTo>
                    <a:pt x="1519798" y="270678"/>
                  </a:lnTo>
                  <a:lnTo>
                    <a:pt x="1586094" y="296812"/>
                  </a:lnTo>
                  <a:lnTo>
                    <a:pt x="1633141" y="316619"/>
                  </a:lnTo>
                  <a:lnTo>
                    <a:pt x="1680638" y="338108"/>
                  </a:lnTo>
                  <a:lnTo>
                    <a:pt x="1728480" y="361139"/>
                  </a:lnTo>
                  <a:lnTo>
                    <a:pt x="1776562" y="385572"/>
                  </a:lnTo>
                  <a:lnTo>
                    <a:pt x="1824782" y="411268"/>
                  </a:lnTo>
                  <a:lnTo>
                    <a:pt x="1873034" y="438087"/>
                  </a:lnTo>
                  <a:lnTo>
                    <a:pt x="1921214" y="465890"/>
                  </a:lnTo>
                  <a:lnTo>
                    <a:pt x="1969218" y="494535"/>
                  </a:lnTo>
                  <a:lnTo>
                    <a:pt x="2016942" y="523884"/>
                  </a:lnTo>
                  <a:lnTo>
                    <a:pt x="2064282" y="553797"/>
                  </a:lnTo>
                  <a:lnTo>
                    <a:pt x="2111133" y="584134"/>
                  </a:lnTo>
                  <a:lnTo>
                    <a:pt x="2157392" y="614755"/>
                  </a:lnTo>
                  <a:lnTo>
                    <a:pt x="2202954" y="645521"/>
                  </a:lnTo>
                  <a:lnTo>
                    <a:pt x="2247714" y="676291"/>
                  </a:lnTo>
                  <a:lnTo>
                    <a:pt x="2291569" y="706927"/>
                  </a:lnTo>
                  <a:lnTo>
                    <a:pt x="2334415" y="737287"/>
                  </a:lnTo>
                  <a:lnTo>
                    <a:pt x="2376147" y="767233"/>
                  </a:lnTo>
                  <a:lnTo>
                    <a:pt x="2416660" y="796624"/>
                  </a:lnTo>
                  <a:lnTo>
                    <a:pt x="2455852" y="825322"/>
                  </a:lnTo>
                  <a:lnTo>
                    <a:pt x="2493618" y="853185"/>
                  </a:lnTo>
                  <a:lnTo>
                    <a:pt x="2529852" y="880075"/>
                  </a:lnTo>
                  <a:lnTo>
                    <a:pt x="2564453" y="905851"/>
                  </a:lnTo>
                  <a:lnTo>
                    <a:pt x="2597314" y="930374"/>
                  </a:lnTo>
                  <a:lnTo>
                    <a:pt x="2628332" y="953504"/>
                  </a:lnTo>
                  <a:lnTo>
                    <a:pt x="2684421" y="995025"/>
                  </a:lnTo>
                  <a:lnTo>
                    <a:pt x="2737875" y="1034024"/>
                  </a:lnTo>
                  <a:lnTo>
                    <a:pt x="2790918" y="1072304"/>
                  </a:lnTo>
                  <a:lnTo>
                    <a:pt x="2843500" y="1109833"/>
                  </a:lnTo>
                  <a:lnTo>
                    <a:pt x="2895571" y="1146580"/>
                  </a:lnTo>
                  <a:lnTo>
                    <a:pt x="2947079" y="1182516"/>
                  </a:lnTo>
                  <a:lnTo>
                    <a:pt x="2997976" y="1217610"/>
                  </a:lnTo>
                  <a:lnTo>
                    <a:pt x="3048210" y="1251830"/>
                  </a:lnTo>
                  <a:lnTo>
                    <a:pt x="3097732" y="1285146"/>
                  </a:lnTo>
                  <a:lnTo>
                    <a:pt x="3146490" y="1317528"/>
                  </a:lnTo>
                  <a:lnTo>
                    <a:pt x="3194435" y="1348945"/>
                  </a:lnTo>
                  <a:lnTo>
                    <a:pt x="3241516" y="1379366"/>
                  </a:lnTo>
                  <a:lnTo>
                    <a:pt x="3287683" y="1408760"/>
                  </a:lnTo>
                  <a:lnTo>
                    <a:pt x="3332886" y="1437098"/>
                  </a:lnTo>
                  <a:lnTo>
                    <a:pt x="3377074" y="1464347"/>
                  </a:lnTo>
                  <a:lnTo>
                    <a:pt x="3420197" y="1490477"/>
                  </a:lnTo>
                  <a:lnTo>
                    <a:pt x="3462204" y="1515459"/>
                  </a:lnTo>
                  <a:lnTo>
                    <a:pt x="3503046" y="1539260"/>
                  </a:lnTo>
                  <a:lnTo>
                    <a:pt x="3542671" y="1561851"/>
                  </a:lnTo>
                  <a:lnTo>
                    <a:pt x="3581031" y="1583201"/>
                  </a:lnTo>
                  <a:lnTo>
                    <a:pt x="3618073" y="1603278"/>
                  </a:lnTo>
                  <a:lnTo>
                    <a:pt x="3653749" y="1622053"/>
                  </a:lnTo>
                  <a:lnTo>
                    <a:pt x="3688007" y="1639495"/>
                  </a:lnTo>
                  <a:lnTo>
                    <a:pt x="3752069" y="1670255"/>
                  </a:lnTo>
                  <a:lnTo>
                    <a:pt x="3809858" y="1695314"/>
                  </a:lnTo>
                  <a:lnTo>
                    <a:pt x="3836275" y="1705629"/>
                  </a:lnTo>
                  <a:lnTo>
                    <a:pt x="1054" y="1706137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F57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669" y="1860994"/>
                  </a:lnTo>
                  <a:lnTo>
                    <a:pt x="3215095" y="1860490"/>
                  </a:lnTo>
                  <a:lnTo>
                    <a:pt x="3175071" y="1839868"/>
                  </a:lnTo>
                  <a:lnTo>
                    <a:pt x="3134229" y="1817896"/>
                  </a:lnTo>
                  <a:lnTo>
                    <a:pt x="3092622" y="1794636"/>
                  </a:lnTo>
                  <a:lnTo>
                    <a:pt x="3050302" y="1770153"/>
                  </a:lnTo>
                  <a:lnTo>
                    <a:pt x="3007322" y="1744512"/>
                  </a:lnTo>
                  <a:lnTo>
                    <a:pt x="2963733" y="1717775"/>
                  </a:lnTo>
                  <a:lnTo>
                    <a:pt x="2919589" y="1690008"/>
                  </a:lnTo>
                  <a:lnTo>
                    <a:pt x="2874941" y="1661273"/>
                  </a:lnTo>
                  <a:lnTo>
                    <a:pt x="2829841" y="1631636"/>
                  </a:lnTo>
                  <a:lnTo>
                    <a:pt x="2784343" y="1601161"/>
                  </a:lnTo>
                  <a:lnTo>
                    <a:pt x="2738498" y="1569911"/>
                  </a:lnTo>
                  <a:lnTo>
                    <a:pt x="2692360" y="1537950"/>
                  </a:lnTo>
                  <a:lnTo>
                    <a:pt x="2645979" y="1505343"/>
                  </a:lnTo>
                  <a:lnTo>
                    <a:pt x="2599409" y="1472153"/>
                  </a:lnTo>
                  <a:lnTo>
                    <a:pt x="2552701" y="1438446"/>
                  </a:lnTo>
                  <a:lnTo>
                    <a:pt x="2505909" y="1404284"/>
                  </a:lnTo>
                  <a:lnTo>
                    <a:pt x="2459085" y="1369732"/>
                  </a:lnTo>
                  <a:lnTo>
                    <a:pt x="2412280" y="1334854"/>
                  </a:lnTo>
                  <a:lnTo>
                    <a:pt x="2318940" y="1264376"/>
                  </a:lnTo>
                  <a:lnTo>
                    <a:pt x="2226307" y="1193363"/>
                  </a:lnTo>
                  <a:lnTo>
                    <a:pt x="2134801" y="1122327"/>
                  </a:lnTo>
                  <a:lnTo>
                    <a:pt x="2000570" y="1016852"/>
                  </a:lnTo>
                  <a:lnTo>
                    <a:pt x="1596388" y="695438"/>
                  </a:lnTo>
                  <a:lnTo>
                    <a:pt x="1493554" y="614730"/>
                  </a:lnTo>
                  <a:lnTo>
                    <a:pt x="1431029" y="566555"/>
                  </a:lnTo>
                  <a:lnTo>
                    <a:pt x="1373819" y="523483"/>
                  </a:lnTo>
                  <a:lnTo>
                    <a:pt x="1322341" y="486027"/>
                  </a:lnTo>
                  <a:lnTo>
                    <a:pt x="1264921" y="446174"/>
                  </a:lnTo>
                  <a:lnTo>
                    <a:pt x="1207929" y="408541"/>
                  </a:lnTo>
                  <a:lnTo>
                    <a:pt x="1151411" y="373065"/>
                  </a:lnTo>
                  <a:lnTo>
                    <a:pt x="1095415" y="339683"/>
                  </a:lnTo>
                  <a:lnTo>
                    <a:pt x="1039986" y="308331"/>
                  </a:lnTo>
                  <a:lnTo>
                    <a:pt x="985170" y="278946"/>
                  </a:lnTo>
                  <a:lnTo>
                    <a:pt x="931015" y="251464"/>
                  </a:lnTo>
                  <a:lnTo>
                    <a:pt x="877564" y="225822"/>
                  </a:lnTo>
                  <a:lnTo>
                    <a:pt x="824866" y="201957"/>
                  </a:lnTo>
                  <a:lnTo>
                    <a:pt x="772967" y="179804"/>
                  </a:lnTo>
                  <a:lnTo>
                    <a:pt x="721911" y="159301"/>
                  </a:lnTo>
                  <a:lnTo>
                    <a:pt x="671747" y="140384"/>
                  </a:lnTo>
                  <a:lnTo>
                    <a:pt x="622519" y="122990"/>
                  </a:lnTo>
                  <a:lnTo>
                    <a:pt x="574274" y="107055"/>
                  </a:lnTo>
                  <a:lnTo>
                    <a:pt x="527059" y="92516"/>
                  </a:lnTo>
                  <a:lnTo>
                    <a:pt x="480919" y="79309"/>
                  </a:lnTo>
                  <a:lnTo>
                    <a:pt x="435901" y="67371"/>
                  </a:lnTo>
                  <a:lnTo>
                    <a:pt x="392051" y="56639"/>
                  </a:lnTo>
                  <a:lnTo>
                    <a:pt x="349415" y="47048"/>
                  </a:lnTo>
                  <a:lnTo>
                    <a:pt x="308039" y="38537"/>
                  </a:lnTo>
                  <a:lnTo>
                    <a:pt x="267970" y="31040"/>
                  </a:lnTo>
                  <a:lnTo>
                    <a:pt x="229254" y="24495"/>
                  </a:lnTo>
                  <a:lnTo>
                    <a:pt x="156065" y="14007"/>
                  </a:lnTo>
                  <a:lnTo>
                    <a:pt x="88841" y="6564"/>
                  </a:lnTo>
                  <a:lnTo>
                    <a:pt x="27953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2E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/>
            <p:cNvSpPr/>
            <p:nvPr/>
          </p:nvSpPr>
          <p:spPr>
            <a:xfrm>
              <a:off x="23731" y="8170042"/>
              <a:ext cx="3215640" cy="1861185"/>
            </a:xfrm>
            <a:custGeom>
              <a:avLst/>
              <a:gdLst/>
              <a:ahLst/>
              <a:cxnLst/>
              <a:rect l="l" t="t" r="r" b="b"/>
              <a:pathLst>
                <a:path w="3215640" h="1861184">
                  <a:moveTo>
                    <a:pt x="0" y="0"/>
                  </a:moveTo>
                  <a:lnTo>
                    <a:pt x="57582" y="3826"/>
                  </a:lnTo>
                  <a:lnTo>
                    <a:pt x="121684" y="9936"/>
                  </a:lnTo>
                  <a:lnTo>
                    <a:pt x="191937" y="18839"/>
                  </a:lnTo>
                  <a:lnTo>
                    <a:pt x="267970" y="31040"/>
                  </a:lnTo>
                  <a:lnTo>
                    <a:pt x="308039" y="38537"/>
                  </a:lnTo>
                  <a:lnTo>
                    <a:pt x="349415" y="47048"/>
                  </a:lnTo>
                  <a:lnTo>
                    <a:pt x="392051" y="56639"/>
                  </a:lnTo>
                  <a:lnTo>
                    <a:pt x="435901" y="67371"/>
                  </a:lnTo>
                  <a:lnTo>
                    <a:pt x="480919" y="79309"/>
                  </a:lnTo>
                  <a:lnTo>
                    <a:pt x="527059" y="92516"/>
                  </a:lnTo>
                  <a:lnTo>
                    <a:pt x="574274" y="107055"/>
                  </a:lnTo>
                  <a:lnTo>
                    <a:pt x="622519" y="122990"/>
                  </a:lnTo>
                  <a:lnTo>
                    <a:pt x="671747" y="140384"/>
                  </a:lnTo>
                  <a:lnTo>
                    <a:pt x="721911" y="159301"/>
                  </a:lnTo>
                  <a:lnTo>
                    <a:pt x="772967" y="179804"/>
                  </a:lnTo>
                  <a:lnTo>
                    <a:pt x="824866" y="201957"/>
                  </a:lnTo>
                  <a:lnTo>
                    <a:pt x="877564" y="225822"/>
                  </a:lnTo>
                  <a:lnTo>
                    <a:pt x="931015" y="251464"/>
                  </a:lnTo>
                  <a:lnTo>
                    <a:pt x="985170" y="278946"/>
                  </a:lnTo>
                  <a:lnTo>
                    <a:pt x="1039986" y="308331"/>
                  </a:lnTo>
                  <a:lnTo>
                    <a:pt x="1095415" y="339683"/>
                  </a:lnTo>
                  <a:lnTo>
                    <a:pt x="1151411" y="373065"/>
                  </a:lnTo>
                  <a:lnTo>
                    <a:pt x="1207929" y="408541"/>
                  </a:lnTo>
                  <a:lnTo>
                    <a:pt x="1264921" y="446174"/>
                  </a:lnTo>
                  <a:lnTo>
                    <a:pt x="1322341" y="486027"/>
                  </a:lnTo>
                  <a:lnTo>
                    <a:pt x="1373819" y="523483"/>
                  </a:lnTo>
                  <a:lnTo>
                    <a:pt x="1431029" y="566555"/>
                  </a:lnTo>
                  <a:lnTo>
                    <a:pt x="1461653" y="590036"/>
                  </a:lnTo>
                  <a:lnTo>
                    <a:pt x="1493554" y="614730"/>
                  </a:lnTo>
                  <a:lnTo>
                    <a:pt x="1526678" y="640570"/>
                  </a:lnTo>
                  <a:lnTo>
                    <a:pt x="1560973" y="667495"/>
                  </a:lnTo>
                  <a:lnTo>
                    <a:pt x="1596388" y="695438"/>
                  </a:lnTo>
                  <a:lnTo>
                    <a:pt x="1632869" y="724338"/>
                  </a:lnTo>
                  <a:lnTo>
                    <a:pt x="1670365" y="754128"/>
                  </a:lnTo>
                  <a:lnTo>
                    <a:pt x="1708823" y="784746"/>
                  </a:lnTo>
                  <a:lnTo>
                    <a:pt x="1748190" y="816127"/>
                  </a:lnTo>
                  <a:lnTo>
                    <a:pt x="1788415" y="848207"/>
                  </a:lnTo>
                  <a:lnTo>
                    <a:pt x="1829446" y="880922"/>
                  </a:lnTo>
                  <a:lnTo>
                    <a:pt x="1871228" y="914208"/>
                  </a:lnTo>
                  <a:lnTo>
                    <a:pt x="1913712" y="948001"/>
                  </a:lnTo>
                  <a:lnTo>
                    <a:pt x="1956843" y="982237"/>
                  </a:lnTo>
                  <a:lnTo>
                    <a:pt x="2000570" y="1016852"/>
                  </a:lnTo>
                  <a:lnTo>
                    <a:pt x="2044840" y="1051781"/>
                  </a:lnTo>
                  <a:lnTo>
                    <a:pt x="2089601" y="1086961"/>
                  </a:lnTo>
                  <a:lnTo>
                    <a:pt x="2134801" y="1122327"/>
                  </a:lnTo>
                  <a:lnTo>
                    <a:pt x="2180387" y="1157816"/>
                  </a:lnTo>
                  <a:lnTo>
                    <a:pt x="2226307" y="1193363"/>
                  </a:lnTo>
                  <a:lnTo>
                    <a:pt x="2272509" y="1228904"/>
                  </a:lnTo>
                  <a:lnTo>
                    <a:pt x="2318940" y="1264376"/>
                  </a:lnTo>
                  <a:lnTo>
                    <a:pt x="2365548" y="1299714"/>
                  </a:lnTo>
                  <a:lnTo>
                    <a:pt x="2412280" y="1334854"/>
                  </a:lnTo>
                  <a:lnTo>
                    <a:pt x="2459085" y="1369732"/>
                  </a:lnTo>
                  <a:lnTo>
                    <a:pt x="2505909" y="1404284"/>
                  </a:lnTo>
                  <a:lnTo>
                    <a:pt x="2552701" y="1438446"/>
                  </a:lnTo>
                  <a:lnTo>
                    <a:pt x="2599409" y="1472153"/>
                  </a:lnTo>
                  <a:lnTo>
                    <a:pt x="2645979" y="1505343"/>
                  </a:lnTo>
                  <a:lnTo>
                    <a:pt x="2692360" y="1537950"/>
                  </a:lnTo>
                  <a:lnTo>
                    <a:pt x="2738498" y="1569911"/>
                  </a:lnTo>
                  <a:lnTo>
                    <a:pt x="2784343" y="1601161"/>
                  </a:lnTo>
                  <a:lnTo>
                    <a:pt x="2829841" y="1631636"/>
                  </a:lnTo>
                  <a:lnTo>
                    <a:pt x="2874941" y="1661273"/>
                  </a:lnTo>
                  <a:lnTo>
                    <a:pt x="2919589" y="1690008"/>
                  </a:lnTo>
                  <a:lnTo>
                    <a:pt x="2963733" y="1717775"/>
                  </a:lnTo>
                  <a:lnTo>
                    <a:pt x="3007322" y="1744512"/>
                  </a:lnTo>
                  <a:lnTo>
                    <a:pt x="3050302" y="1770153"/>
                  </a:lnTo>
                  <a:lnTo>
                    <a:pt x="3092622" y="1794636"/>
                  </a:lnTo>
                  <a:lnTo>
                    <a:pt x="3134229" y="1817896"/>
                  </a:lnTo>
                  <a:lnTo>
                    <a:pt x="3175071" y="1839868"/>
                  </a:lnTo>
                  <a:lnTo>
                    <a:pt x="3215095" y="1860490"/>
                  </a:lnTo>
                  <a:lnTo>
                    <a:pt x="669" y="1860994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0A2E3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1192" y="1684188"/>
            <a:ext cx="6942455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>
              <a:lnSpc>
                <a:spcPts val="1540"/>
              </a:lnSpc>
              <a:spcBef>
                <a:spcPts val="60"/>
              </a:spcBef>
            </a:pPr>
            <a:r>
              <a:rPr sz="1300" b="1" spc="-30" dirty="0" smtClean="0">
                <a:solidFill>
                  <a:srgbClr val="191919"/>
                </a:solidFill>
                <a:latin typeface="Trebuchet MS"/>
                <a:cs typeface="Trebuchet MS"/>
              </a:rPr>
              <a:t>-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Espacio</a:t>
            </a:r>
            <a:r>
              <a:rPr sz="1300" b="1" spc="1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15" dirty="0">
                <a:solidFill>
                  <a:srgbClr val="191919"/>
                </a:solidFill>
                <a:latin typeface="Trebuchet MS"/>
                <a:cs typeface="Trebuchet MS"/>
              </a:rPr>
              <a:t>para</a:t>
            </a:r>
            <a:r>
              <a:rPr sz="1300" b="1" spc="1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45" dirty="0">
                <a:solidFill>
                  <a:srgbClr val="191919"/>
                </a:solidFill>
                <a:latin typeface="Trebuchet MS"/>
                <a:cs typeface="Trebuchet MS"/>
              </a:rPr>
              <a:t>estancias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: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Ampliación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mejoras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12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las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instalaciones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del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25" dirty="0">
                <a:solidFill>
                  <a:srgbClr val="191919"/>
                </a:solidFill>
                <a:latin typeface="Trebuchet MS"/>
                <a:cs typeface="Trebuchet MS"/>
              </a:rPr>
              <a:t>Centro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Cultural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para</a:t>
            </a:r>
            <a:r>
              <a:rPr sz="1300" spc="12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bridar </a:t>
            </a:r>
            <a:r>
              <a:rPr sz="1300" spc="-3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alojamiento</a:t>
            </a:r>
            <a:r>
              <a:rPr sz="1300" spc="-20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25" dirty="0">
                <a:solidFill>
                  <a:srgbClr val="191919"/>
                </a:solidFill>
                <a:latin typeface="Trebuchet MS"/>
                <a:cs typeface="Trebuchet MS"/>
              </a:rPr>
              <a:t>a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alumnos,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talleristas</a:t>
            </a:r>
            <a:r>
              <a:rPr sz="1300" spc="-20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20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 err="1">
                <a:solidFill>
                  <a:srgbClr val="191919"/>
                </a:solidFill>
                <a:latin typeface="Trebuchet MS"/>
                <a:cs typeface="Trebuchet MS"/>
              </a:rPr>
              <a:t>colaboradores</a:t>
            </a:r>
            <a:r>
              <a:rPr sz="1300" spc="-60" dirty="0" smtClean="0">
                <a:solidFill>
                  <a:srgbClr val="191919"/>
                </a:solidFill>
                <a:latin typeface="Trebuchet MS"/>
                <a:cs typeface="Trebuchet MS"/>
              </a:rPr>
              <a:t>.</a:t>
            </a: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663" y="6962569"/>
            <a:ext cx="4259086" cy="2414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D:\Google-Fotos\IMG-20210209-WA00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662" y="4191000"/>
            <a:ext cx="4290622" cy="241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" y="2285999"/>
            <a:ext cx="3474316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D:\Google-Fotos\IMG-20210209-WA001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27" y="5181600"/>
            <a:ext cx="2500707" cy="444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9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2424" y="8357473"/>
            <a:ext cx="19367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@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192" y="1684188"/>
            <a:ext cx="6942455" cy="139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67690">
              <a:lnSpc>
                <a:spcPct val="98800"/>
              </a:lnSpc>
            </a:pPr>
            <a:r>
              <a:rPr sz="1300" spc="-55" dirty="0" smtClean="0">
                <a:solidFill>
                  <a:srgbClr val="191919"/>
                </a:solidFill>
                <a:latin typeface="Trebuchet MS"/>
                <a:cs typeface="Trebuchet MS"/>
              </a:rPr>
              <a:t>-</a:t>
            </a:r>
            <a:r>
              <a:rPr sz="1300" b="1" spc="-55" dirty="0">
                <a:solidFill>
                  <a:srgbClr val="191919"/>
                </a:solidFill>
                <a:latin typeface="Trebuchet MS"/>
                <a:cs typeface="Trebuchet MS"/>
              </a:rPr>
              <a:t>Talleres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itinerantes 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municipales que se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han intervenido </a:t>
            </a:r>
            <a:r>
              <a:rPr sz="1300" b="1" spc="-75" dirty="0">
                <a:solidFill>
                  <a:srgbClr val="191919"/>
                </a:solidFill>
                <a:latin typeface="Trebuchet MS"/>
                <a:cs typeface="Trebuchet MS"/>
              </a:rPr>
              <a:t>y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requieren </a:t>
            </a:r>
            <a:r>
              <a:rPr sz="1300" b="1" spc="-40" dirty="0">
                <a:solidFill>
                  <a:srgbClr val="191919"/>
                </a:solidFill>
                <a:latin typeface="Trebuchet MS"/>
                <a:cs typeface="Trebuchet MS"/>
              </a:rPr>
              <a:t>continuidad.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0" dirty="0">
                <a:solidFill>
                  <a:srgbClr val="191919"/>
                </a:solidFill>
                <a:latin typeface="Trebuchet MS"/>
                <a:cs typeface="Trebuchet MS"/>
              </a:rPr>
              <a:t>Michoacán</a:t>
            </a:r>
            <a:r>
              <a:rPr sz="1300" spc="-30" dirty="0">
                <a:solidFill>
                  <a:srgbClr val="191919"/>
                </a:solidFill>
                <a:latin typeface="Trebuchet MS"/>
                <a:cs typeface="Trebuchet MS"/>
              </a:rPr>
              <a:t>: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Huetamo,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0" dirty="0">
                <a:solidFill>
                  <a:srgbClr val="191919"/>
                </a:solidFill>
                <a:latin typeface="Trebuchet MS"/>
                <a:cs typeface="Trebuchet MS"/>
              </a:rPr>
              <a:t>San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Lucas,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Tiquicheo,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Tacámbaro,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Lázaro</a:t>
            </a:r>
            <a:r>
              <a:rPr sz="1300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Cárdenas,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La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Huacana,</a:t>
            </a:r>
            <a:r>
              <a:rPr sz="1300" spc="-1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Turicato. </a:t>
            </a:r>
            <a:r>
              <a:rPr sz="1300" spc="-38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Morelia,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Acuitzio,</a:t>
            </a:r>
            <a:r>
              <a:rPr sz="1300" spc="-20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Tiripetío</a:t>
            </a:r>
            <a:r>
              <a:rPr sz="1300" spc="-20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20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Villa</a:t>
            </a:r>
            <a:r>
              <a:rPr sz="1300" spc="-20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191919"/>
                </a:solidFill>
                <a:latin typeface="Trebuchet MS"/>
                <a:cs typeface="Trebuchet MS"/>
              </a:rPr>
              <a:t>Madero.</a:t>
            </a:r>
            <a:endParaRPr sz="1300" dirty="0">
              <a:latin typeface="Trebuchet MS"/>
              <a:cs typeface="Trebuchet MS"/>
            </a:endParaRPr>
          </a:p>
          <a:p>
            <a:pPr marL="17145">
              <a:lnSpc>
                <a:spcPts val="1540"/>
              </a:lnSpc>
            </a:pPr>
            <a:r>
              <a:rPr sz="1300" b="1" spc="-80" dirty="0">
                <a:solidFill>
                  <a:srgbClr val="191919"/>
                </a:solidFill>
                <a:latin typeface="Trebuchet MS"/>
                <a:cs typeface="Trebuchet MS"/>
              </a:rPr>
              <a:t>Jalisco:</a:t>
            </a:r>
            <a:r>
              <a:rPr sz="1300" b="1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00" dirty="0">
                <a:solidFill>
                  <a:srgbClr val="191919"/>
                </a:solidFill>
                <a:latin typeface="Trebuchet MS"/>
                <a:cs typeface="Trebuchet MS"/>
              </a:rPr>
              <a:t>Guadalajara,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0" dirty="0">
                <a:solidFill>
                  <a:srgbClr val="191919"/>
                </a:solidFill>
                <a:latin typeface="Trebuchet MS"/>
                <a:cs typeface="Trebuchet MS"/>
              </a:rPr>
              <a:t>Mascota.</a:t>
            </a:r>
            <a:endParaRPr sz="1300" dirty="0">
              <a:latin typeface="Trebuchet MS"/>
              <a:cs typeface="Trebuchet MS"/>
            </a:endParaRPr>
          </a:p>
          <a:p>
            <a:pPr marL="17145">
              <a:lnSpc>
                <a:spcPts val="1545"/>
              </a:lnSpc>
            </a:pPr>
            <a:r>
              <a:rPr sz="1300" b="1" spc="-10" dirty="0">
                <a:solidFill>
                  <a:srgbClr val="191919"/>
                </a:solidFill>
                <a:latin typeface="Trebuchet MS"/>
                <a:cs typeface="Trebuchet MS"/>
              </a:rPr>
              <a:t>Estado</a:t>
            </a:r>
            <a:r>
              <a:rPr sz="1300" b="1" spc="-17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3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b="1" spc="-17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México:</a:t>
            </a:r>
            <a:r>
              <a:rPr sz="1300" b="1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Pueblo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5" dirty="0">
                <a:solidFill>
                  <a:srgbClr val="191919"/>
                </a:solidFill>
                <a:latin typeface="Trebuchet MS"/>
                <a:cs typeface="Trebuchet MS"/>
              </a:rPr>
              <a:t>Dios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90" dirty="0">
                <a:solidFill>
                  <a:srgbClr val="191919"/>
                </a:solidFill>
                <a:latin typeface="Trebuchet MS"/>
                <a:cs typeface="Trebuchet MS"/>
              </a:rPr>
              <a:t>(mazahua),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Amatepec,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dirty="0">
                <a:solidFill>
                  <a:srgbClr val="191919"/>
                </a:solidFill>
                <a:latin typeface="Trebuchet MS"/>
                <a:cs typeface="Trebuchet MS"/>
              </a:rPr>
              <a:t>Cerro</a:t>
            </a:r>
            <a:r>
              <a:rPr sz="1300" spc="-19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0" dirty="0">
                <a:solidFill>
                  <a:srgbClr val="191919"/>
                </a:solidFill>
                <a:latin typeface="Trebuchet MS"/>
                <a:cs typeface="Trebuchet MS"/>
              </a:rPr>
              <a:t>del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campo,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105" dirty="0">
                <a:solidFill>
                  <a:srgbClr val="191919"/>
                </a:solidFill>
                <a:latin typeface="Trebuchet MS"/>
                <a:cs typeface="Trebuchet MS"/>
              </a:rPr>
              <a:t>Tejupilco.</a:t>
            </a:r>
            <a:endParaRPr sz="1300" dirty="0">
              <a:latin typeface="Trebuchet MS"/>
              <a:cs typeface="Trebuchet MS"/>
            </a:endParaRPr>
          </a:p>
          <a:p>
            <a:pPr marL="17145">
              <a:lnSpc>
                <a:spcPts val="1555"/>
              </a:lnSpc>
            </a:pPr>
            <a:r>
              <a:rPr sz="1300" b="1" spc="-25" dirty="0">
                <a:solidFill>
                  <a:srgbClr val="191919"/>
                </a:solidFill>
                <a:latin typeface="Trebuchet MS"/>
                <a:cs typeface="Trebuchet MS"/>
              </a:rPr>
              <a:t>Guerrero:</a:t>
            </a:r>
            <a:r>
              <a:rPr sz="1300" b="1" spc="-17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Altamirano,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35" dirty="0">
                <a:solidFill>
                  <a:srgbClr val="191919"/>
                </a:solidFill>
                <a:latin typeface="Trebuchet MS"/>
                <a:cs typeface="Trebuchet MS"/>
              </a:rPr>
              <a:t>Coyuca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de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85" dirty="0">
                <a:solidFill>
                  <a:srgbClr val="191919"/>
                </a:solidFill>
                <a:latin typeface="Trebuchet MS"/>
                <a:cs typeface="Trebuchet MS"/>
              </a:rPr>
              <a:t>Catalán,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191919"/>
                </a:solidFill>
                <a:latin typeface="Trebuchet MS"/>
                <a:cs typeface="Trebuchet MS"/>
              </a:rPr>
              <a:t>Zirándaro,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Arcelia</a:t>
            </a:r>
            <a:r>
              <a:rPr sz="1300" spc="-190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65" dirty="0">
                <a:solidFill>
                  <a:srgbClr val="191919"/>
                </a:solidFill>
                <a:latin typeface="Trebuchet MS"/>
                <a:cs typeface="Trebuchet MS"/>
              </a:rPr>
              <a:t>y</a:t>
            </a:r>
            <a:r>
              <a:rPr sz="1300" spc="-185" dirty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sz="1300" spc="-75" dirty="0">
                <a:solidFill>
                  <a:srgbClr val="191919"/>
                </a:solidFill>
                <a:latin typeface="Trebuchet MS"/>
                <a:cs typeface="Trebuchet MS"/>
              </a:rPr>
              <a:t>Coaguayutla.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8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110938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95600"/>
            <a:ext cx="32110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463" y="2921330"/>
            <a:ext cx="4104994" cy="275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C:\Users\spawn\Downloads\453068150_122105443364401602_1038530786312946452_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88" y="5791200"/>
            <a:ext cx="5184423" cy="388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25" y="35287"/>
            <a:ext cx="7711199" cy="20035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5253" y="310846"/>
            <a:ext cx="3077210" cy="644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5" dirty="0">
                <a:solidFill>
                  <a:srgbClr val="FFFFFF"/>
                </a:solidFill>
                <a:latin typeface="Tahoma"/>
                <a:cs typeface="Tahoma"/>
              </a:rPr>
              <a:t>MÚSICA</a:t>
            </a:r>
            <a:r>
              <a:rPr sz="20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BAILE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Tahoma"/>
                <a:cs typeface="Tahoma"/>
              </a:rPr>
              <a:t>TRADICIONAL</a:t>
            </a:r>
            <a:r>
              <a:rPr sz="20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b="1" spc="35" dirty="0">
                <a:solidFill>
                  <a:srgbClr val="FFFFFF"/>
                </a:solidFill>
                <a:latin typeface="Tahoma"/>
                <a:cs typeface="Tahoma"/>
              </a:rPr>
              <a:t>A.C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92424" y="8357473"/>
            <a:ext cx="19367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5" dirty="0">
                <a:solidFill>
                  <a:srgbClr val="FFFFFF"/>
                </a:solidFill>
                <a:latin typeface="Arial MT"/>
                <a:cs typeface="Arial MT"/>
              </a:rPr>
              <a:t>@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192" y="1684188"/>
            <a:ext cx="6942455" cy="6090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67690">
              <a:lnSpc>
                <a:spcPct val="98800"/>
              </a:lnSpc>
            </a:pPr>
            <a:r>
              <a:rPr sz="1300" spc="-55" dirty="0" smtClean="0">
                <a:solidFill>
                  <a:srgbClr val="191919"/>
                </a:solidFill>
                <a:latin typeface="Trebuchet MS"/>
                <a:cs typeface="Trebuchet MS"/>
              </a:rPr>
              <a:t>-</a:t>
            </a:r>
            <a:r>
              <a:rPr lang="es-MX" sz="1300" b="1" spc="-55" dirty="0" smtClean="0">
                <a:solidFill>
                  <a:srgbClr val="191919"/>
                </a:solidFill>
                <a:latin typeface="Trebuchet MS"/>
                <a:cs typeface="Trebuchet MS"/>
              </a:rPr>
              <a:t>Estancias culturales y creativas</a:t>
            </a:r>
            <a:r>
              <a:rPr sz="1300" b="1" spc="-40" dirty="0" smtClean="0">
                <a:solidFill>
                  <a:srgbClr val="191919"/>
                </a:solidFill>
                <a:latin typeface="Trebuchet MS"/>
                <a:cs typeface="Trebuchet MS"/>
              </a:rPr>
              <a:t>.</a:t>
            </a:r>
            <a:r>
              <a:rPr lang="es-MX" sz="1300" b="1" spc="-40" dirty="0" smtClean="0">
                <a:solidFill>
                  <a:srgbClr val="191919"/>
                </a:solidFill>
                <a:latin typeface="Trebuchet MS"/>
                <a:cs typeface="Trebuchet MS"/>
              </a:rPr>
              <a:t> </a:t>
            </a:r>
            <a:r>
              <a:rPr lang="es-MX" sz="1300" spc="-40" dirty="0" smtClean="0">
                <a:solidFill>
                  <a:srgbClr val="191919"/>
                </a:solidFill>
                <a:latin typeface="Trebuchet MS"/>
                <a:cs typeface="Trebuchet MS"/>
              </a:rPr>
              <a:t>Estancias de hospedaje y lugar de concentración para el desarrollo de proyectos creativos</a:t>
            </a:r>
            <a:r>
              <a:rPr sz="1300" spc="-75" dirty="0" smtClean="0">
                <a:solidFill>
                  <a:srgbClr val="191919"/>
                </a:solidFill>
                <a:latin typeface="Trebuchet MS"/>
                <a:cs typeface="Trebuchet MS"/>
              </a:rPr>
              <a:t>.</a:t>
            </a:r>
            <a:endParaRPr sz="13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 dirty="0">
              <a:latin typeface="Trebuchet MS"/>
              <a:cs typeface="Trebuchet MS"/>
            </a:endParaRPr>
          </a:p>
        </p:txBody>
      </p:sp>
      <p:pic>
        <p:nvPicPr>
          <p:cNvPr id="18" name="Picture 3" descr="D:\Google-Fotos\ChanequeSon\logo_MyB-removebg-pre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3" y="110938"/>
            <a:ext cx="1292577" cy="126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463" y="2038812"/>
            <a:ext cx="4179888" cy="313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63" y="5562600"/>
            <a:ext cx="4217988" cy="317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2" y="2743200"/>
            <a:ext cx="4121160" cy="305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0" y="6629400"/>
            <a:ext cx="3619242" cy="271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29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1580</Words>
  <Application>Microsoft Office PowerPoint</Application>
  <PresentationFormat>Personalizado</PresentationFormat>
  <Paragraphs>185</Paragraphs>
  <Slides>12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 título-1</dc:title>
  <dc:creator>Mariela Rodriguez Peña</dc:creator>
  <cp:lastModifiedBy>Allan Zepeda Ibarra</cp:lastModifiedBy>
  <cp:revision>28</cp:revision>
  <dcterms:created xsi:type="dcterms:W3CDTF">2024-09-21T01:02:52Z</dcterms:created>
  <dcterms:modified xsi:type="dcterms:W3CDTF">2024-09-26T05:51:55Z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2023-12-08T00:00:00Z</vt:filetime>
  </property>
  <property fmtid="{D5CDD505-2E9C-101B-9397-08002B2CF9AE}" pid="3" name="Creator">
    <vt:lpwstr>CorelDRAW X6</vt:lpwstr>
  </property>
  <property fmtid="{D5CDD505-2E9C-101B-9397-08002B2CF9AE}" pid="4" name="LastSaved">
    <vt:filetime>2024-09-21T00:00:00Z</vt:filetime>
  </property>
</Properties>
</file>